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2"/>
  </p:sldMasterIdLst>
  <p:notesMasterIdLst>
    <p:notesMasterId r:id="rId37"/>
  </p:notesMasterIdLst>
  <p:handoutMasterIdLst>
    <p:handoutMasterId r:id="rId38"/>
  </p:handoutMasterIdLst>
  <p:sldIdLst>
    <p:sldId id="272" r:id="rId3"/>
    <p:sldId id="287" r:id="rId4"/>
    <p:sldId id="288" r:id="rId5"/>
    <p:sldId id="289" r:id="rId6"/>
    <p:sldId id="290" r:id="rId7"/>
    <p:sldId id="292" r:id="rId8"/>
    <p:sldId id="311" r:id="rId9"/>
    <p:sldId id="309" r:id="rId10"/>
    <p:sldId id="310" r:id="rId11"/>
    <p:sldId id="293" r:id="rId12"/>
    <p:sldId id="291" r:id="rId13"/>
    <p:sldId id="258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94" r:id="rId22"/>
    <p:sldId id="305" r:id="rId23"/>
    <p:sldId id="312" r:id="rId24"/>
    <p:sldId id="273" r:id="rId25"/>
    <p:sldId id="284" r:id="rId26"/>
    <p:sldId id="283" r:id="rId27"/>
    <p:sldId id="302" r:id="rId28"/>
    <p:sldId id="274" r:id="rId29"/>
    <p:sldId id="275" r:id="rId30"/>
    <p:sldId id="276" r:id="rId31"/>
    <p:sldId id="277" r:id="rId32"/>
    <p:sldId id="278" r:id="rId33"/>
    <p:sldId id="303" r:id="rId34"/>
    <p:sldId id="313" r:id="rId35"/>
    <p:sldId id="30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 snapToGrid="0">
      <p:cViewPr varScale="1">
        <p:scale>
          <a:sx n="47" d="100"/>
          <a:sy n="47" d="100"/>
        </p:scale>
        <p:origin x="48" y="6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7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86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Buofv6Bbn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Freeform 2"/>
          <p:cNvSpPr>
            <a:spLocks/>
          </p:cNvSpPr>
          <p:nvPr/>
        </p:nvSpPr>
        <p:spPr bwMode="auto">
          <a:xfrm>
            <a:off x="779462" y="-400050"/>
            <a:ext cx="10213976" cy="3752850"/>
          </a:xfrm>
          <a:custGeom>
            <a:avLst/>
            <a:gdLst>
              <a:gd name="T0" fmla="*/ 60 w 6120"/>
              <a:gd name="T1" fmla="*/ 840 h 2364"/>
              <a:gd name="T2" fmla="*/ 108 w 6120"/>
              <a:gd name="T3" fmla="*/ 1440 h 2364"/>
              <a:gd name="T4" fmla="*/ 356 w 6120"/>
              <a:gd name="T5" fmla="*/ 1465 h 2364"/>
              <a:gd name="T6" fmla="*/ 2364 w 6120"/>
              <a:gd name="T7" fmla="*/ 1860 h 2364"/>
              <a:gd name="T8" fmla="*/ 4049 w 6120"/>
              <a:gd name="T9" fmla="*/ 1491 h 2364"/>
              <a:gd name="T10" fmla="*/ 6072 w 6120"/>
              <a:gd name="T11" fmla="*/ 2364 h 2364"/>
              <a:gd name="T12" fmla="*/ 6120 w 6120"/>
              <a:gd name="T13" fmla="*/ 0 h 2364"/>
              <a:gd name="T14" fmla="*/ 0 w 6120"/>
              <a:gd name="T15" fmla="*/ 168 h 2364"/>
              <a:gd name="T16" fmla="*/ 60 w 6120"/>
              <a:gd name="T17" fmla="*/ 840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0" h="2364">
                <a:moveTo>
                  <a:pt x="60" y="840"/>
                </a:moveTo>
                <a:lnTo>
                  <a:pt x="108" y="1440"/>
                </a:lnTo>
                <a:lnTo>
                  <a:pt x="356" y="1465"/>
                </a:lnTo>
                <a:lnTo>
                  <a:pt x="2364" y="1860"/>
                </a:lnTo>
                <a:lnTo>
                  <a:pt x="4049" y="1491"/>
                </a:lnTo>
                <a:lnTo>
                  <a:pt x="6072" y="2364"/>
                </a:lnTo>
                <a:lnTo>
                  <a:pt x="6120" y="0"/>
                </a:lnTo>
                <a:lnTo>
                  <a:pt x="0" y="168"/>
                </a:lnTo>
                <a:lnTo>
                  <a:pt x="60" y="84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Freeform 3"/>
          <p:cNvSpPr>
            <a:spLocks/>
          </p:cNvSpPr>
          <p:nvPr/>
        </p:nvSpPr>
        <p:spPr bwMode="auto">
          <a:xfrm>
            <a:off x="857250" y="-457200"/>
            <a:ext cx="10134600" cy="3600450"/>
          </a:xfrm>
          <a:custGeom>
            <a:avLst/>
            <a:gdLst>
              <a:gd name="T0" fmla="*/ 0 w 6072"/>
              <a:gd name="T1" fmla="*/ 264 h 2268"/>
              <a:gd name="T2" fmla="*/ 12 w 6072"/>
              <a:gd name="T3" fmla="*/ 756 h 2268"/>
              <a:gd name="T4" fmla="*/ 781 w 6072"/>
              <a:gd name="T5" fmla="*/ 893 h 2268"/>
              <a:gd name="T6" fmla="*/ 2544 w 6072"/>
              <a:gd name="T7" fmla="*/ 1572 h 2268"/>
              <a:gd name="T8" fmla="*/ 4237 w 6072"/>
              <a:gd name="T9" fmla="*/ 1339 h 2268"/>
              <a:gd name="T10" fmla="*/ 6000 w 6072"/>
              <a:gd name="T11" fmla="*/ 2268 h 2268"/>
              <a:gd name="T12" fmla="*/ 6072 w 6072"/>
              <a:gd name="T13" fmla="*/ 48 h 2268"/>
              <a:gd name="T14" fmla="*/ 48 w 6072"/>
              <a:gd name="T15" fmla="*/ 0 h 2268"/>
              <a:gd name="T16" fmla="*/ 0 w 6072"/>
              <a:gd name="T17" fmla="*/ 264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72" h="2268">
                <a:moveTo>
                  <a:pt x="0" y="264"/>
                </a:moveTo>
                <a:lnTo>
                  <a:pt x="12" y="756"/>
                </a:lnTo>
                <a:lnTo>
                  <a:pt x="781" y="893"/>
                </a:lnTo>
                <a:lnTo>
                  <a:pt x="2544" y="1572"/>
                </a:lnTo>
                <a:lnTo>
                  <a:pt x="4237" y="1339"/>
                </a:lnTo>
                <a:lnTo>
                  <a:pt x="6000" y="2268"/>
                </a:lnTo>
                <a:lnTo>
                  <a:pt x="6072" y="48"/>
                </a:lnTo>
                <a:lnTo>
                  <a:pt x="48" y="0"/>
                </a:lnTo>
                <a:lnTo>
                  <a:pt x="0" y="264"/>
                </a:lnTo>
                <a:close/>
              </a:path>
            </a:pathLst>
          </a:custGeom>
          <a:solidFill>
            <a:srgbClr val="EE663C"/>
          </a:solidFill>
          <a:ln w="127000" cap="flat" cmpd="sng">
            <a:solidFill>
              <a:srgbClr val="FF996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987801" y="1298575"/>
            <a:ext cx="4416425" cy="941388"/>
            <a:chOff x="1552" y="818"/>
            <a:chExt cx="2782" cy="593"/>
          </a:xfrm>
        </p:grpSpPr>
        <p:grpSp>
          <p:nvGrpSpPr>
            <p:cNvPr id="329733" name="Group 5"/>
            <p:cNvGrpSpPr>
              <a:grpSpLocks/>
            </p:cNvGrpSpPr>
            <p:nvPr/>
          </p:nvGrpSpPr>
          <p:grpSpPr bwMode="auto">
            <a:xfrm>
              <a:off x="1552" y="818"/>
              <a:ext cx="2782" cy="593"/>
              <a:chOff x="1552" y="818"/>
              <a:chExt cx="2782" cy="593"/>
            </a:xfrm>
          </p:grpSpPr>
          <p:sp>
            <p:nvSpPr>
              <p:cNvPr id="329734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52" y="818"/>
                <a:ext cx="713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M</a:t>
                </a:r>
              </a:p>
            </p:txBody>
          </p:sp>
          <p:sp>
            <p:nvSpPr>
              <p:cNvPr id="329735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01" y="1010"/>
                <a:ext cx="521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A</a:t>
                </a:r>
              </a:p>
            </p:txBody>
          </p:sp>
          <p:sp>
            <p:nvSpPr>
              <p:cNvPr id="329736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05" y="1010"/>
                <a:ext cx="386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T</a:t>
                </a:r>
              </a:p>
            </p:txBody>
          </p:sp>
          <p:sp>
            <p:nvSpPr>
              <p:cNvPr id="32973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25" y="1010"/>
                <a:ext cx="410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H</a:t>
                </a:r>
              </a:p>
            </p:txBody>
          </p:sp>
          <p:sp>
            <p:nvSpPr>
              <p:cNvPr id="32973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44" y="818"/>
                <a:ext cx="390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3</a:t>
                </a:r>
              </a:p>
            </p:txBody>
          </p:sp>
        </p:grpSp>
        <p:grpSp>
          <p:nvGrpSpPr>
            <p:cNvPr id="329739" name="Group 11"/>
            <p:cNvGrpSpPr>
              <a:grpSpLocks/>
            </p:cNvGrpSpPr>
            <p:nvPr/>
          </p:nvGrpSpPr>
          <p:grpSpPr bwMode="auto">
            <a:xfrm>
              <a:off x="1552" y="818"/>
              <a:ext cx="2782" cy="593"/>
              <a:chOff x="1552" y="818"/>
              <a:chExt cx="2782" cy="593"/>
            </a:xfrm>
          </p:grpSpPr>
          <p:sp>
            <p:nvSpPr>
              <p:cNvPr id="32974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52" y="818"/>
                <a:ext cx="713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944F3A"/>
                      </a:solidFill>
                      <a:round/>
                      <a:headEnd/>
                      <a:tailEnd/>
                    </a:ln>
                    <a:solidFill>
                      <a:srgbClr val="F2CC52"/>
                    </a:solidFill>
                    <a:effectLst>
                      <a:outerShdw dist="35921" dir="2700000" algn="ctr" rotWithShape="0">
                        <a:srgbClr val="1A1A50"/>
                      </a:outerShdw>
                    </a:effectLst>
                    <a:latin typeface="Impact"/>
                  </a:rPr>
                  <a:t>M</a:t>
                </a:r>
              </a:p>
            </p:txBody>
          </p:sp>
          <p:sp>
            <p:nvSpPr>
              <p:cNvPr id="32974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01" y="1010"/>
                <a:ext cx="521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944F3A"/>
                      </a:solidFill>
                      <a:round/>
                      <a:headEnd/>
                      <a:tailEnd/>
                    </a:ln>
                    <a:solidFill>
                      <a:srgbClr val="F2CC52"/>
                    </a:solidFill>
                    <a:effectLst>
                      <a:outerShdw dist="35921" dir="2700000" algn="ctr" rotWithShape="0">
                        <a:srgbClr val="1A1A50"/>
                      </a:outerShdw>
                    </a:effectLst>
                    <a:latin typeface="Impact"/>
                  </a:rPr>
                  <a:t>A</a:t>
                </a:r>
              </a:p>
            </p:txBody>
          </p:sp>
          <p:sp>
            <p:nvSpPr>
              <p:cNvPr id="32974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05" y="1010"/>
                <a:ext cx="386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944F3A"/>
                      </a:solidFill>
                      <a:round/>
                      <a:headEnd/>
                      <a:tailEnd/>
                    </a:ln>
                    <a:solidFill>
                      <a:srgbClr val="F2CC52"/>
                    </a:solidFill>
                    <a:effectLst>
                      <a:outerShdw dist="35921" dir="2700000" algn="ctr" rotWithShape="0">
                        <a:srgbClr val="1A1A50"/>
                      </a:outerShdw>
                    </a:effectLst>
                    <a:latin typeface="Impact"/>
                  </a:rPr>
                  <a:t>T</a:t>
                </a:r>
              </a:p>
            </p:txBody>
          </p:sp>
          <p:sp>
            <p:nvSpPr>
              <p:cNvPr id="329743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25" y="1010"/>
                <a:ext cx="410" cy="4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944F3A"/>
                      </a:solidFill>
                      <a:round/>
                      <a:headEnd/>
                      <a:tailEnd/>
                    </a:ln>
                    <a:solidFill>
                      <a:srgbClr val="F2CC52"/>
                    </a:solidFill>
                    <a:effectLst>
                      <a:outerShdw dist="35921" dir="2700000" algn="ctr" rotWithShape="0">
                        <a:srgbClr val="1A1A50"/>
                      </a:outerShdw>
                    </a:effectLst>
                    <a:latin typeface="Impact"/>
                  </a:rPr>
                  <a:t>H</a:t>
                </a:r>
              </a:p>
            </p:txBody>
          </p:sp>
          <p:sp>
            <p:nvSpPr>
              <p:cNvPr id="329744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44" y="818"/>
                <a:ext cx="390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 smtClean="0">
                    <a:ln w="28575">
                      <a:solidFill>
                        <a:srgbClr val="944F3A"/>
                      </a:solidFill>
                      <a:round/>
                      <a:headEnd/>
                      <a:tailEnd/>
                    </a:ln>
                    <a:solidFill>
                      <a:srgbClr val="F2CC52"/>
                    </a:solidFill>
                    <a:effectLst>
                      <a:outerShdw dist="35921" dir="2700000" algn="ctr" rotWithShape="0">
                        <a:srgbClr val="1A1A50"/>
                      </a:outerShdw>
                    </a:effectLst>
                    <a:latin typeface="Impact"/>
                  </a:rPr>
                  <a:t>3</a:t>
                </a:r>
                <a:endParaRPr lang="en-US" sz="3600" kern="10" dirty="0">
                  <a:ln w="28575">
                    <a:solidFill>
                      <a:srgbClr val="944F3A"/>
                    </a:solidFill>
                    <a:round/>
                    <a:headEnd/>
                    <a:tailEnd/>
                  </a:ln>
                  <a:solidFill>
                    <a:srgbClr val="F2CC52"/>
                  </a:solidFill>
                  <a:effectLst>
                    <a:outerShdw dist="35921" dir="2700000" algn="ctr" rotWithShape="0">
                      <a:srgbClr val="1A1A50"/>
                    </a:outerShdw>
                  </a:effectLst>
                  <a:latin typeface="Impact"/>
                </a:endParaRPr>
              </a:p>
            </p:txBody>
          </p:sp>
        </p:grpSp>
      </p:grpSp>
      <p:sp>
        <p:nvSpPr>
          <p:cNvPr id="329745" name="Oval 17"/>
          <p:cNvSpPr>
            <a:spLocks noChangeArrowheads="1"/>
          </p:cNvSpPr>
          <p:nvPr/>
        </p:nvSpPr>
        <p:spPr bwMode="auto">
          <a:xfrm rot="167455" flipH="1">
            <a:off x="3111501" y="5648325"/>
            <a:ext cx="1793875" cy="736600"/>
          </a:xfrm>
          <a:prstGeom prst="ellipse">
            <a:avLst/>
          </a:prstGeom>
          <a:gradFill rotWithShape="1">
            <a:gsLst>
              <a:gs pos="0">
                <a:schemeClr val="tx1">
                  <a:alpha val="5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46" name="Picture 18" descr="bag-closed_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5483225"/>
            <a:ext cx="10699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59925"/>
                </a:solidFill>
              </a14:hiddenFill>
            </a:ext>
          </a:extLst>
        </p:spPr>
      </p:pic>
      <p:pic>
        <p:nvPicPr>
          <p:cNvPr id="329747" name="Picture 19" descr="bag-open-horat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5029201"/>
            <a:ext cx="1069975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48" name="Picture 20" descr="bag-o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5029201"/>
            <a:ext cx="1069975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49" name="Oval 21"/>
          <p:cNvSpPr>
            <a:spLocks noChangeArrowheads="1"/>
          </p:cNvSpPr>
          <p:nvPr/>
        </p:nvSpPr>
        <p:spPr bwMode="auto">
          <a:xfrm>
            <a:off x="1676400" y="5726114"/>
            <a:ext cx="2343150" cy="719137"/>
          </a:xfrm>
          <a:prstGeom prst="ellipse">
            <a:avLst/>
          </a:prstGeom>
          <a:gradFill rotWithShape="1">
            <a:gsLst>
              <a:gs pos="0">
                <a:schemeClr val="tx1">
                  <a:alpha val="5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50" name="Picture 22" descr="Hal Paper_AL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711326"/>
            <a:ext cx="229393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1" name="Picture 23" descr="Hal Paper_ALHold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714500"/>
            <a:ext cx="14414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2" name="Picture 24" descr="Horatio Clim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674">
            <a:off x="2786064" y="3779839"/>
            <a:ext cx="757237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3" name="Picture 25" descr="Hal Paper_ALcame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619375"/>
            <a:ext cx="503238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4" name="Picture 26" descr="Horatio Run_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2647950" y="2797176"/>
            <a:ext cx="11064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5" name="Picture 27" descr="Hal Paper_ALey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141539"/>
            <a:ext cx="388938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6" name="Picture 28" descr="Hal Paper_ALeye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141539"/>
            <a:ext cx="388938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7" name="Picture 29" descr="Hal Paper_ALMouthOp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406651"/>
            <a:ext cx="265112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8" name="Picture 30" descr="Horatio Point R_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4" y="2314575"/>
            <a:ext cx="6953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3312516" y="2764561"/>
            <a:ext cx="73132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Chapter 2</a:t>
            </a:r>
          </a:p>
          <a:p>
            <a:pPr algn="ctr"/>
            <a:r>
              <a:rPr lang="en-US" sz="3600" dirty="0" smtClean="0"/>
              <a:t>Review</a:t>
            </a:r>
          </a:p>
          <a:p>
            <a:pPr algn="ctr"/>
            <a:r>
              <a:rPr lang="en-US" sz="3600" dirty="0" smtClean="0"/>
              <a:t>So we can do our best on the test!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001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622553" y="1752600"/>
            <a:ext cx="6698092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993446" y="1905000"/>
            <a:ext cx="6160661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u="sng" dirty="0" smtClean="0">
                <a:solidFill>
                  <a:srgbClr val="FEF9E6"/>
                </a:solidFill>
              </a:rPr>
              <a:t>5</a:t>
            </a:r>
            <a:r>
              <a:rPr lang="en-US" sz="15600" dirty="0" smtClean="0">
                <a:solidFill>
                  <a:srgbClr val="FEF9E6"/>
                </a:solidFill>
              </a:rPr>
              <a:t>0,479</a:t>
            </a:r>
            <a:endParaRPr lang="en-US" sz="15600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4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292435" y="1760177"/>
            <a:ext cx="7385855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469264" y="1905000"/>
            <a:ext cx="7209026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u="sng" dirty="0" smtClean="0">
                <a:solidFill>
                  <a:srgbClr val="FEF9E6"/>
                </a:solidFill>
              </a:rPr>
              <a:t>1</a:t>
            </a:r>
            <a:r>
              <a:rPr lang="en-US" sz="15600" dirty="0" smtClean="0">
                <a:solidFill>
                  <a:srgbClr val="FEF9E6"/>
                </a:solidFill>
              </a:rPr>
              <a:t>50,479</a:t>
            </a:r>
            <a:endParaRPr lang="en-US" sz="15600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1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417" y="776329"/>
            <a:ext cx="8596668" cy="2581467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>
                <a:solidFill>
                  <a:schemeClr val="tx1"/>
                </a:solidFill>
              </a:rPr>
              <a:t>Round to the nearest…..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6700" b="1" dirty="0" smtClean="0">
                <a:solidFill>
                  <a:schemeClr val="accent1"/>
                </a:solidFill>
              </a:rPr>
              <a:t>Use your interactive binder to help you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2654301" y="1347788"/>
            <a:ext cx="6881813" cy="41910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454401" y="2039938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4933078" y="2192338"/>
            <a:ext cx="2281394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FEF9E6"/>
                </a:solidFill>
              </a:rPr>
              <a:t>47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4906397" y="2193925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4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5993835" y="2176463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7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5186364" y="436564"/>
            <a:ext cx="1611339" cy="1723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826EB4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969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17 -0.202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50" grpId="0"/>
      <p:bldP spid="262150" grpId="1"/>
      <p:bldP spid="262150" grpId="2"/>
      <p:bldP spid="262151" grpId="0"/>
      <p:bldP spid="262151" grpId="1"/>
      <p:bldP spid="262151" grpId="2"/>
      <p:bldP spid="262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1" name="AutoShape 3"/>
          <p:cNvSpPr>
            <a:spLocks noChangeArrowheads="1"/>
          </p:cNvSpPr>
          <p:nvPr/>
        </p:nvSpPr>
        <p:spPr bwMode="auto">
          <a:xfrm>
            <a:off x="2654301" y="1347788"/>
            <a:ext cx="6881813" cy="41910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3454401" y="2039938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933078" y="2192338"/>
            <a:ext cx="2281394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FEF9E6"/>
                </a:solidFill>
              </a:rPr>
              <a:t>81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4895285" y="2193925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8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5993835" y="2195513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1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5191126" y="4718051"/>
            <a:ext cx="1611339" cy="1723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826EB4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6347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17 0.1979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  <p:bldP spid="263174" grpId="0"/>
      <p:bldP spid="263174" grpId="1"/>
      <p:bldP spid="263174" grpId="2"/>
      <p:bldP spid="263175" grpId="0"/>
      <p:bldP spid="263175" grpId="1"/>
      <p:bldP spid="263175" grpId="2"/>
      <p:bldP spid="263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5" name="AutoShape 3"/>
          <p:cNvSpPr>
            <a:spLocks noChangeArrowheads="1"/>
          </p:cNvSpPr>
          <p:nvPr/>
        </p:nvSpPr>
        <p:spPr bwMode="auto">
          <a:xfrm>
            <a:off x="2654301" y="1347788"/>
            <a:ext cx="6881813" cy="41910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3454401" y="2039938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933078" y="2192338"/>
            <a:ext cx="2281394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FEF9E6"/>
                </a:solidFill>
              </a:rPr>
              <a:t>25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4914335" y="2193925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2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993835" y="2195513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5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186364" y="436564"/>
            <a:ext cx="1611339" cy="1723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826EB4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8201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17 -0.202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nimBg="1"/>
      <p:bldP spid="264198" grpId="0"/>
      <p:bldP spid="264198" grpId="1"/>
      <p:bldP spid="264198" grpId="2"/>
      <p:bldP spid="264199" grpId="0"/>
      <p:bldP spid="264199" grpId="1"/>
      <p:bldP spid="264199" grpId="2"/>
      <p:bldP spid="264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ED9A61"/>
              </a:gs>
              <a:gs pos="50000">
                <a:srgbClr val="ED9A61">
                  <a:gamma/>
                  <a:tint val="70196"/>
                  <a:invGamma/>
                </a:srgbClr>
              </a:gs>
              <a:gs pos="100000">
                <a:srgbClr val="ED9A61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19" name="AutoShape 3"/>
          <p:cNvSpPr>
            <a:spLocks noChangeArrowheads="1"/>
          </p:cNvSpPr>
          <p:nvPr/>
        </p:nvSpPr>
        <p:spPr bwMode="auto">
          <a:xfrm>
            <a:off x="2654301" y="1347788"/>
            <a:ext cx="6881813" cy="41910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452813" y="2039938"/>
            <a:ext cx="5249862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4408896" y="2192338"/>
            <a:ext cx="3329758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FEF9E6"/>
                </a:solidFill>
              </a:rPr>
              <a:t>333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349185" y="2193925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3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5450910" y="2176463"/>
            <a:ext cx="1233030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>
                <a:solidFill>
                  <a:srgbClr val="9EC12F"/>
                </a:solidFill>
              </a:rPr>
              <a:t>3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913026" y="4718051"/>
            <a:ext cx="2324675" cy="1723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600">
                <a:solidFill>
                  <a:srgbClr val="826EB4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1598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17 0.1979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nimBg="1"/>
      <p:bldP spid="265222" grpId="0"/>
      <p:bldP spid="265222" grpId="1"/>
      <p:bldP spid="265222" grpId="2"/>
      <p:bldP spid="265223" grpId="0"/>
      <p:bldP spid="265223" grpId="1"/>
      <p:bldP spid="265223" grpId="2"/>
      <p:bldP spid="2652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5524500" y="5334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5507038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8991600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8991600" y="5334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063750" y="522288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2051050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2320925" y="819150"/>
            <a:ext cx="7513638" cy="5183188"/>
          </a:xfrm>
          <a:prstGeom prst="rect">
            <a:avLst/>
          </a:prstGeom>
          <a:gradFill rotWithShape="1">
            <a:gsLst>
              <a:gs pos="0">
                <a:srgbClr val="CDE288"/>
              </a:gs>
              <a:gs pos="50000">
                <a:srgbClr val="CDE288">
                  <a:gamma/>
                  <a:tint val="60000"/>
                  <a:invGamma/>
                </a:srgbClr>
              </a:gs>
              <a:gs pos="100000">
                <a:srgbClr val="CDE288"/>
              </a:gs>
            </a:gsLst>
            <a:lin ang="2700000" scaled="1"/>
          </a:gradFill>
          <a:ln w="76200">
            <a:solidFill>
              <a:srgbClr val="FEF9E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601" name="Group 9"/>
          <p:cNvGrpSpPr>
            <a:grpSpLocks/>
          </p:cNvGrpSpPr>
          <p:nvPr/>
        </p:nvGrpSpPr>
        <p:grpSpPr bwMode="auto">
          <a:xfrm>
            <a:off x="2287588" y="895351"/>
            <a:ext cx="7461250" cy="5048251"/>
            <a:chOff x="525" y="641"/>
            <a:chExt cx="4700" cy="3180"/>
          </a:xfrm>
        </p:grpSpPr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3825" y="2490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68</a:t>
              </a: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3825" y="2798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78</a:t>
              </a: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3825" y="3106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88</a:t>
              </a: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3825" y="3414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98</a:t>
              </a:r>
            </a:p>
          </p:txBody>
        </p:sp>
        <p:grpSp>
          <p:nvGrpSpPr>
            <p:cNvPr id="238606" name="Group 14"/>
            <p:cNvGrpSpPr>
              <a:grpSpLocks/>
            </p:cNvGrpSpPr>
            <p:nvPr/>
          </p:nvGrpSpPr>
          <p:grpSpPr bwMode="auto">
            <a:xfrm>
              <a:off x="525" y="641"/>
              <a:ext cx="4700" cy="3180"/>
              <a:chOff x="525" y="641"/>
              <a:chExt cx="4700" cy="3180"/>
            </a:xfrm>
          </p:grpSpPr>
          <p:sp>
            <p:nvSpPr>
              <p:cNvPr id="238607" name="Text Box 15"/>
              <p:cNvSpPr txBox="1">
                <a:spLocks noChangeArrowheads="1"/>
              </p:cNvSpPr>
              <p:nvPr/>
            </p:nvSpPr>
            <p:spPr bwMode="auto">
              <a:xfrm>
                <a:off x="1468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63</a:t>
                </a:r>
              </a:p>
            </p:txBody>
          </p:sp>
          <p:sp>
            <p:nvSpPr>
              <p:cNvPr id="238608" name="Text Box 16"/>
              <p:cNvSpPr txBox="1">
                <a:spLocks noChangeArrowheads="1"/>
              </p:cNvSpPr>
              <p:nvPr/>
            </p:nvSpPr>
            <p:spPr bwMode="auto">
              <a:xfrm>
                <a:off x="1468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73</a:t>
                </a:r>
              </a:p>
            </p:txBody>
          </p:sp>
          <p:sp>
            <p:nvSpPr>
              <p:cNvPr id="238609" name="Text Box 17"/>
              <p:cNvSpPr txBox="1">
                <a:spLocks noChangeArrowheads="1"/>
              </p:cNvSpPr>
              <p:nvPr/>
            </p:nvSpPr>
            <p:spPr bwMode="auto">
              <a:xfrm>
                <a:off x="1468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83</a:t>
                </a:r>
              </a:p>
            </p:txBody>
          </p:sp>
          <p:sp>
            <p:nvSpPr>
              <p:cNvPr id="238610" name="Text Box 18"/>
              <p:cNvSpPr txBox="1">
                <a:spLocks noChangeArrowheads="1"/>
              </p:cNvSpPr>
              <p:nvPr/>
            </p:nvSpPr>
            <p:spPr bwMode="auto">
              <a:xfrm>
                <a:off x="1468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93</a:t>
                </a:r>
              </a:p>
            </p:txBody>
          </p:sp>
          <p:sp>
            <p:nvSpPr>
              <p:cNvPr id="238611" name="Text Box 19"/>
              <p:cNvSpPr txBox="1">
                <a:spLocks noChangeArrowheads="1"/>
              </p:cNvSpPr>
              <p:nvPr/>
            </p:nvSpPr>
            <p:spPr bwMode="auto">
              <a:xfrm>
                <a:off x="696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</a:t>
                </a:r>
              </a:p>
            </p:txBody>
          </p:sp>
          <p:sp>
            <p:nvSpPr>
              <p:cNvPr id="238612" name="Text Box 20"/>
              <p:cNvSpPr txBox="1">
                <a:spLocks noChangeArrowheads="1"/>
              </p:cNvSpPr>
              <p:nvPr/>
            </p:nvSpPr>
            <p:spPr bwMode="auto">
              <a:xfrm>
                <a:off x="525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11</a:t>
                </a:r>
              </a:p>
            </p:txBody>
          </p:sp>
          <p:sp>
            <p:nvSpPr>
              <p:cNvPr id="238613" name="Text Box 21"/>
              <p:cNvSpPr txBox="1">
                <a:spLocks noChangeArrowheads="1"/>
              </p:cNvSpPr>
              <p:nvPr/>
            </p:nvSpPr>
            <p:spPr bwMode="auto">
              <a:xfrm>
                <a:off x="525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21</a:t>
                </a:r>
              </a:p>
            </p:txBody>
          </p:sp>
          <p:sp>
            <p:nvSpPr>
              <p:cNvPr id="238614" name="Text Box 22"/>
              <p:cNvSpPr txBox="1">
                <a:spLocks noChangeArrowheads="1"/>
              </p:cNvSpPr>
              <p:nvPr/>
            </p:nvSpPr>
            <p:spPr bwMode="auto">
              <a:xfrm>
                <a:off x="525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31</a:t>
                </a:r>
              </a:p>
            </p:txBody>
          </p:sp>
          <p:sp>
            <p:nvSpPr>
              <p:cNvPr id="238615" name="Text Box 23"/>
              <p:cNvSpPr txBox="1">
                <a:spLocks noChangeArrowheads="1"/>
              </p:cNvSpPr>
              <p:nvPr/>
            </p:nvSpPr>
            <p:spPr bwMode="auto">
              <a:xfrm>
                <a:off x="525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41</a:t>
                </a:r>
              </a:p>
            </p:txBody>
          </p:sp>
          <p:sp>
            <p:nvSpPr>
              <p:cNvPr id="238616" name="Text Box 24"/>
              <p:cNvSpPr txBox="1">
                <a:spLocks noChangeArrowheads="1"/>
              </p:cNvSpPr>
              <p:nvPr/>
            </p:nvSpPr>
            <p:spPr bwMode="auto">
              <a:xfrm>
                <a:off x="525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51</a:t>
                </a:r>
              </a:p>
            </p:txBody>
          </p:sp>
          <p:sp>
            <p:nvSpPr>
              <p:cNvPr id="238617" name="Text Box 25"/>
              <p:cNvSpPr txBox="1">
                <a:spLocks noChangeArrowheads="1"/>
              </p:cNvSpPr>
              <p:nvPr/>
            </p:nvSpPr>
            <p:spPr bwMode="auto">
              <a:xfrm>
                <a:off x="525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61</a:t>
                </a:r>
              </a:p>
            </p:txBody>
          </p:sp>
          <p:sp>
            <p:nvSpPr>
              <p:cNvPr id="238618" name="Text Box 26"/>
              <p:cNvSpPr txBox="1">
                <a:spLocks noChangeArrowheads="1"/>
              </p:cNvSpPr>
              <p:nvPr/>
            </p:nvSpPr>
            <p:spPr bwMode="auto">
              <a:xfrm>
                <a:off x="525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71</a:t>
                </a:r>
              </a:p>
            </p:txBody>
          </p:sp>
          <p:sp>
            <p:nvSpPr>
              <p:cNvPr id="238619" name="Text Box 27"/>
              <p:cNvSpPr txBox="1">
                <a:spLocks noChangeArrowheads="1"/>
              </p:cNvSpPr>
              <p:nvPr/>
            </p:nvSpPr>
            <p:spPr bwMode="auto">
              <a:xfrm>
                <a:off x="525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81</a:t>
                </a:r>
              </a:p>
            </p:txBody>
          </p:sp>
          <p:sp>
            <p:nvSpPr>
              <p:cNvPr id="238620" name="Text Box 28"/>
              <p:cNvSpPr txBox="1">
                <a:spLocks noChangeArrowheads="1"/>
              </p:cNvSpPr>
              <p:nvPr/>
            </p:nvSpPr>
            <p:spPr bwMode="auto">
              <a:xfrm>
                <a:off x="525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91</a:t>
                </a:r>
              </a:p>
            </p:txBody>
          </p:sp>
          <p:sp>
            <p:nvSpPr>
              <p:cNvPr id="238621" name="Text Box 29"/>
              <p:cNvSpPr txBox="1">
                <a:spLocks noChangeArrowheads="1"/>
              </p:cNvSpPr>
              <p:nvPr/>
            </p:nvSpPr>
            <p:spPr bwMode="auto">
              <a:xfrm>
                <a:off x="1168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</a:t>
                </a:r>
              </a:p>
            </p:txBody>
          </p:sp>
          <p:sp>
            <p:nvSpPr>
              <p:cNvPr id="238622" name="Text Box 30"/>
              <p:cNvSpPr txBox="1">
                <a:spLocks noChangeArrowheads="1"/>
              </p:cNvSpPr>
              <p:nvPr/>
            </p:nvSpPr>
            <p:spPr bwMode="auto">
              <a:xfrm>
                <a:off x="997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12</a:t>
                </a:r>
              </a:p>
            </p:txBody>
          </p:sp>
          <p:sp>
            <p:nvSpPr>
              <p:cNvPr id="238623" name="Text Box 31"/>
              <p:cNvSpPr txBox="1">
                <a:spLocks noChangeArrowheads="1"/>
              </p:cNvSpPr>
              <p:nvPr/>
            </p:nvSpPr>
            <p:spPr bwMode="auto">
              <a:xfrm>
                <a:off x="997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22</a:t>
                </a:r>
              </a:p>
            </p:txBody>
          </p:sp>
          <p:sp>
            <p:nvSpPr>
              <p:cNvPr id="238624" name="Text Box 32"/>
              <p:cNvSpPr txBox="1">
                <a:spLocks noChangeArrowheads="1"/>
              </p:cNvSpPr>
              <p:nvPr/>
            </p:nvSpPr>
            <p:spPr bwMode="auto">
              <a:xfrm>
                <a:off x="997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32</a:t>
                </a:r>
              </a:p>
            </p:txBody>
          </p:sp>
          <p:sp>
            <p:nvSpPr>
              <p:cNvPr id="238625" name="Text Box 33"/>
              <p:cNvSpPr txBox="1">
                <a:spLocks noChangeArrowheads="1"/>
              </p:cNvSpPr>
              <p:nvPr/>
            </p:nvSpPr>
            <p:spPr bwMode="auto">
              <a:xfrm>
                <a:off x="997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42</a:t>
                </a:r>
              </a:p>
            </p:txBody>
          </p:sp>
          <p:sp>
            <p:nvSpPr>
              <p:cNvPr id="238626" name="Text Box 34"/>
              <p:cNvSpPr txBox="1">
                <a:spLocks noChangeArrowheads="1"/>
              </p:cNvSpPr>
              <p:nvPr/>
            </p:nvSpPr>
            <p:spPr bwMode="auto">
              <a:xfrm>
                <a:off x="997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52</a:t>
                </a:r>
              </a:p>
            </p:txBody>
          </p:sp>
          <p:sp>
            <p:nvSpPr>
              <p:cNvPr id="238627" name="Text Box 35"/>
              <p:cNvSpPr txBox="1">
                <a:spLocks noChangeArrowheads="1"/>
              </p:cNvSpPr>
              <p:nvPr/>
            </p:nvSpPr>
            <p:spPr bwMode="auto">
              <a:xfrm>
                <a:off x="997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62</a:t>
                </a:r>
              </a:p>
            </p:txBody>
          </p:sp>
          <p:sp>
            <p:nvSpPr>
              <p:cNvPr id="238628" name="Text Box 36"/>
              <p:cNvSpPr txBox="1">
                <a:spLocks noChangeArrowheads="1"/>
              </p:cNvSpPr>
              <p:nvPr/>
            </p:nvSpPr>
            <p:spPr bwMode="auto">
              <a:xfrm>
                <a:off x="997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72</a:t>
                </a:r>
              </a:p>
            </p:txBody>
          </p:sp>
          <p:sp>
            <p:nvSpPr>
              <p:cNvPr id="238629" name="Text Box 37"/>
              <p:cNvSpPr txBox="1">
                <a:spLocks noChangeArrowheads="1"/>
              </p:cNvSpPr>
              <p:nvPr/>
            </p:nvSpPr>
            <p:spPr bwMode="auto">
              <a:xfrm>
                <a:off x="997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82</a:t>
                </a:r>
              </a:p>
            </p:txBody>
          </p:sp>
          <p:sp>
            <p:nvSpPr>
              <p:cNvPr id="238630" name="Text Box 38"/>
              <p:cNvSpPr txBox="1">
                <a:spLocks noChangeArrowheads="1"/>
              </p:cNvSpPr>
              <p:nvPr/>
            </p:nvSpPr>
            <p:spPr bwMode="auto">
              <a:xfrm>
                <a:off x="997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92</a:t>
                </a:r>
              </a:p>
            </p:txBody>
          </p:sp>
          <p:sp>
            <p:nvSpPr>
              <p:cNvPr id="238631" name="Text Box 39"/>
              <p:cNvSpPr txBox="1">
                <a:spLocks noChangeArrowheads="1"/>
              </p:cNvSpPr>
              <p:nvPr/>
            </p:nvSpPr>
            <p:spPr bwMode="auto">
              <a:xfrm>
                <a:off x="1639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 dirty="0">
                    <a:solidFill>
                      <a:srgbClr val="222268"/>
                    </a:solidFill>
                  </a:rPr>
                  <a:t>3</a:t>
                </a:r>
              </a:p>
            </p:txBody>
          </p:sp>
          <p:sp>
            <p:nvSpPr>
              <p:cNvPr id="238632" name="Text Box 40"/>
              <p:cNvSpPr txBox="1">
                <a:spLocks noChangeArrowheads="1"/>
              </p:cNvSpPr>
              <p:nvPr/>
            </p:nvSpPr>
            <p:spPr bwMode="auto">
              <a:xfrm>
                <a:off x="1468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13</a:t>
                </a:r>
              </a:p>
            </p:txBody>
          </p:sp>
          <p:sp>
            <p:nvSpPr>
              <p:cNvPr id="238633" name="Text Box 41"/>
              <p:cNvSpPr txBox="1">
                <a:spLocks noChangeArrowheads="1"/>
              </p:cNvSpPr>
              <p:nvPr/>
            </p:nvSpPr>
            <p:spPr bwMode="auto">
              <a:xfrm>
                <a:off x="1468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23</a:t>
                </a:r>
              </a:p>
            </p:txBody>
          </p:sp>
          <p:sp>
            <p:nvSpPr>
              <p:cNvPr id="238634" name="Text Box 42"/>
              <p:cNvSpPr txBox="1">
                <a:spLocks noChangeArrowheads="1"/>
              </p:cNvSpPr>
              <p:nvPr/>
            </p:nvSpPr>
            <p:spPr bwMode="auto">
              <a:xfrm>
                <a:off x="1468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33</a:t>
                </a:r>
              </a:p>
            </p:txBody>
          </p:sp>
          <p:sp>
            <p:nvSpPr>
              <p:cNvPr id="238635" name="Text Box 43"/>
              <p:cNvSpPr txBox="1">
                <a:spLocks noChangeArrowheads="1"/>
              </p:cNvSpPr>
              <p:nvPr/>
            </p:nvSpPr>
            <p:spPr bwMode="auto">
              <a:xfrm>
                <a:off x="1468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43</a:t>
                </a:r>
              </a:p>
            </p:txBody>
          </p:sp>
          <p:sp>
            <p:nvSpPr>
              <p:cNvPr id="238636" name="Text Box 44"/>
              <p:cNvSpPr txBox="1">
                <a:spLocks noChangeArrowheads="1"/>
              </p:cNvSpPr>
              <p:nvPr/>
            </p:nvSpPr>
            <p:spPr bwMode="auto">
              <a:xfrm>
                <a:off x="1468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53</a:t>
                </a:r>
              </a:p>
            </p:txBody>
          </p:sp>
          <p:sp>
            <p:nvSpPr>
              <p:cNvPr id="238637" name="Text Box 45"/>
              <p:cNvSpPr txBox="1">
                <a:spLocks noChangeArrowheads="1"/>
              </p:cNvSpPr>
              <p:nvPr/>
            </p:nvSpPr>
            <p:spPr bwMode="auto">
              <a:xfrm>
                <a:off x="2110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</a:t>
                </a:r>
              </a:p>
            </p:txBody>
          </p:sp>
          <p:sp>
            <p:nvSpPr>
              <p:cNvPr id="238638" name="Text Box 46"/>
              <p:cNvSpPr txBox="1">
                <a:spLocks noChangeArrowheads="1"/>
              </p:cNvSpPr>
              <p:nvPr/>
            </p:nvSpPr>
            <p:spPr bwMode="auto">
              <a:xfrm>
                <a:off x="1939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14</a:t>
                </a:r>
              </a:p>
            </p:txBody>
          </p:sp>
          <p:sp>
            <p:nvSpPr>
              <p:cNvPr id="238639" name="Text Box 47"/>
              <p:cNvSpPr txBox="1">
                <a:spLocks noChangeArrowheads="1"/>
              </p:cNvSpPr>
              <p:nvPr/>
            </p:nvSpPr>
            <p:spPr bwMode="auto">
              <a:xfrm>
                <a:off x="1939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24</a:t>
                </a:r>
              </a:p>
            </p:txBody>
          </p:sp>
          <p:sp>
            <p:nvSpPr>
              <p:cNvPr id="238640" name="Text Box 48"/>
              <p:cNvSpPr txBox="1">
                <a:spLocks noChangeArrowheads="1"/>
              </p:cNvSpPr>
              <p:nvPr/>
            </p:nvSpPr>
            <p:spPr bwMode="auto">
              <a:xfrm>
                <a:off x="1939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34</a:t>
                </a:r>
              </a:p>
            </p:txBody>
          </p:sp>
          <p:sp>
            <p:nvSpPr>
              <p:cNvPr id="238641" name="Text Box 49"/>
              <p:cNvSpPr txBox="1">
                <a:spLocks noChangeArrowheads="1"/>
              </p:cNvSpPr>
              <p:nvPr/>
            </p:nvSpPr>
            <p:spPr bwMode="auto">
              <a:xfrm>
                <a:off x="1939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44</a:t>
                </a:r>
              </a:p>
            </p:txBody>
          </p:sp>
          <p:sp>
            <p:nvSpPr>
              <p:cNvPr id="238642" name="Text Box 50"/>
              <p:cNvSpPr txBox="1">
                <a:spLocks noChangeArrowheads="1"/>
              </p:cNvSpPr>
              <p:nvPr/>
            </p:nvSpPr>
            <p:spPr bwMode="auto">
              <a:xfrm>
                <a:off x="1939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54</a:t>
                </a:r>
              </a:p>
            </p:txBody>
          </p:sp>
          <p:sp>
            <p:nvSpPr>
              <p:cNvPr id="238643" name="Text Box 51"/>
              <p:cNvSpPr txBox="1">
                <a:spLocks noChangeArrowheads="1"/>
              </p:cNvSpPr>
              <p:nvPr/>
            </p:nvSpPr>
            <p:spPr bwMode="auto">
              <a:xfrm>
                <a:off x="1939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64</a:t>
                </a:r>
              </a:p>
            </p:txBody>
          </p:sp>
          <p:sp>
            <p:nvSpPr>
              <p:cNvPr id="238644" name="Text Box 52"/>
              <p:cNvSpPr txBox="1">
                <a:spLocks noChangeArrowheads="1"/>
              </p:cNvSpPr>
              <p:nvPr/>
            </p:nvSpPr>
            <p:spPr bwMode="auto">
              <a:xfrm>
                <a:off x="1939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74</a:t>
                </a:r>
              </a:p>
            </p:txBody>
          </p:sp>
          <p:sp>
            <p:nvSpPr>
              <p:cNvPr id="238645" name="Text Box 53"/>
              <p:cNvSpPr txBox="1">
                <a:spLocks noChangeArrowheads="1"/>
              </p:cNvSpPr>
              <p:nvPr/>
            </p:nvSpPr>
            <p:spPr bwMode="auto">
              <a:xfrm>
                <a:off x="1939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84</a:t>
                </a:r>
              </a:p>
            </p:txBody>
          </p:sp>
          <p:sp>
            <p:nvSpPr>
              <p:cNvPr id="238646" name="Text Box 54"/>
              <p:cNvSpPr txBox="1">
                <a:spLocks noChangeArrowheads="1"/>
              </p:cNvSpPr>
              <p:nvPr/>
            </p:nvSpPr>
            <p:spPr bwMode="auto">
              <a:xfrm>
                <a:off x="1939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94</a:t>
                </a:r>
              </a:p>
            </p:txBody>
          </p:sp>
          <p:sp>
            <p:nvSpPr>
              <p:cNvPr id="238647" name="Text Box 55"/>
              <p:cNvSpPr txBox="1">
                <a:spLocks noChangeArrowheads="1"/>
              </p:cNvSpPr>
              <p:nvPr/>
            </p:nvSpPr>
            <p:spPr bwMode="auto">
              <a:xfrm>
                <a:off x="2582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</a:t>
                </a:r>
              </a:p>
            </p:txBody>
          </p:sp>
          <p:sp>
            <p:nvSpPr>
              <p:cNvPr id="238648" name="Text Box 56"/>
              <p:cNvSpPr txBox="1">
                <a:spLocks noChangeArrowheads="1"/>
              </p:cNvSpPr>
              <p:nvPr/>
            </p:nvSpPr>
            <p:spPr bwMode="auto">
              <a:xfrm>
                <a:off x="2411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15</a:t>
                </a:r>
              </a:p>
            </p:txBody>
          </p:sp>
          <p:sp>
            <p:nvSpPr>
              <p:cNvPr id="238649" name="Text Box 57"/>
              <p:cNvSpPr txBox="1">
                <a:spLocks noChangeArrowheads="1"/>
              </p:cNvSpPr>
              <p:nvPr/>
            </p:nvSpPr>
            <p:spPr bwMode="auto">
              <a:xfrm>
                <a:off x="2411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25</a:t>
                </a:r>
              </a:p>
            </p:txBody>
          </p:sp>
          <p:sp>
            <p:nvSpPr>
              <p:cNvPr id="238650" name="Text Box 58"/>
              <p:cNvSpPr txBox="1">
                <a:spLocks noChangeArrowheads="1"/>
              </p:cNvSpPr>
              <p:nvPr/>
            </p:nvSpPr>
            <p:spPr bwMode="auto">
              <a:xfrm>
                <a:off x="2411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35</a:t>
                </a:r>
              </a:p>
            </p:txBody>
          </p:sp>
          <p:sp>
            <p:nvSpPr>
              <p:cNvPr id="238651" name="Text Box 59"/>
              <p:cNvSpPr txBox="1">
                <a:spLocks noChangeArrowheads="1"/>
              </p:cNvSpPr>
              <p:nvPr/>
            </p:nvSpPr>
            <p:spPr bwMode="auto">
              <a:xfrm>
                <a:off x="2411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45</a:t>
                </a:r>
              </a:p>
            </p:txBody>
          </p:sp>
          <p:sp>
            <p:nvSpPr>
              <p:cNvPr id="238652" name="Text Box 60"/>
              <p:cNvSpPr txBox="1">
                <a:spLocks noChangeArrowheads="1"/>
              </p:cNvSpPr>
              <p:nvPr/>
            </p:nvSpPr>
            <p:spPr bwMode="auto">
              <a:xfrm>
                <a:off x="2411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55</a:t>
                </a:r>
              </a:p>
            </p:txBody>
          </p:sp>
          <p:sp>
            <p:nvSpPr>
              <p:cNvPr id="238653" name="Text Box 61"/>
              <p:cNvSpPr txBox="1">
                <a:spLocks noChangeArrowheads="1"/>
              </p:cNvSpPr>
              <p:nvPr/>
            </p:nvSpPr>
            <p:spPr bwMode="auto">
              <a:xfrm>
                <a:off x="2411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65</a:t>
                </a:r>
              </a:p>
            </p:txBody>
          </p:sp>
          <p:sp>
            <p:nvSpPr>
              <p:cNvPr id="238654" name="Text Box 62"/>
              <p:cNvSpPr txBox="1">
                <a:spLocks noChangeArrowheads="1"/>
              </p:cNvSpPr>
              <p:nvPr/>
            </p:nvSpPr>
            <p:spPr bwMode="auto">
              <a:xfrm>
                <a:off x="2411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75</a:t>
                </a:r>
              </a:p>
            </p:txBody>
          </p:sp>
          <p:sp>
            <p:nvSpPr>
              <p:cNvPr id="238655" name="Text Box 63"/>
              <p:cNvSpPr txBox="1">
                <a:spLocks noChangeArrowheads="1"/>
              </p:cNvSpPr>
              <p:nvPr/>
            </p:nvSpPr>
            <p:spPr bwMode="auto">
              <a:xfrm>
                <a:off x="2411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85</a:t>
                </a:r>
              </a:p>
            </p:txBody>
          </p:sp>
          <p:sp>
            <p:nvSpPr>
              <p:cNvPr id="238656" name="Text Box 64"/>
              <p:cNvSpPr txBox="1">
                <a:spLocks noChangeArrowheads="1"/>
              </p:cNvSpPr>
              <p:nvPr/>
            </p:nvSpPr>
            <p:spPr bwMode="auto">
              <a:xfrm>
                <a:off x="2411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95</a:t>
                </a:r>
              </a:p>
            </p:txBody>
          </p:sp>
          <p:sp>
            <p:nvSpPr>
              <p:cNvPr id="238657" name="Text Box 65"/>
              <p:cNvSpPr txBox="1">
                <a:spLocks noChangeArrowheads="1"/>
              </p:cNvSpPr>
              <p:nvPr/>
            </p:nvSpPr>
            <p:spPr bwMode="auto">
              <a:xfrm>
                <a:off x="3053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</a:t>
                </a:r>
              </a:p>
            </p:txBody>
          </p:sp>
          <p:sp>
            <p:nvSpPr>
              <p:cNvPr id="238658" name="Text Box 66"/>
              <p:cNvSpPr txBox="1">
                <a:spLocks noChangeArrowheads="1"/>
              </p:cNvSpPr>
              <p:nvPr/>
            </p:nvSpPr>
            <p:spPr bwMode="auto">
              <a:xfrm>
                <a:off x="2882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16</a:t>
                </a:r>
              </a:p>
            </p:txBody>
          </p:sp>
          <p:sp>
            <p:nvSpPr>
              <p:cNvPr id="238659" name="Text Box 67"/>
              <p:cNvSpPr txBox="1">
                <a:spLocks noChangeArrowheads="1"/>
              </p:cNvSpPr>
              <p:nvPr/>
            </p:nvSpPr>
            <p:spPr bwMode="auto">
              <a:xfrm>
                <a:off x="2882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26</a:t>
                </a:r>
              </a:p>
            </p:txBody>
          </p:sp>
          <p:sp>
            <p:nvSpPr>
              <p:cNvPr id="238660" name="Text Box 68"/>
              <p:cNvSpPr txBox="1">
                <a:spLocks noChangeArrowheads="1"/>
              </p:cNvSpPr>
              <p:nvPr/>
            </p:nvSpPr>
            <p:spPr bwMode="auto">
              <a:xfrm>
                <a:off x="2882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36</a:t>
                </a:r>
              </a:p>
            </p:txBody>
          </p:sp>
          <p:sp>
            <p:nvSpPr>
              <p:cNvPr id="238661" name="Text Box 69"/>
              <p:cNvSpPr txBox="1">
                <a:spLocks noChangeArrowheads="1"/>
              </p:cNvSpPr>
              <p:nvPr/>
            </p:nvSpPr>
            <p:spPr bwMode="auto">
              <a:xfrm>
                <a:off x="2882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46</a:t>
                </a:r>
              </a:p>
            </p:txBody>
          </p:sp>
          <p:sp>
            <p:nvSpPr>
              <p:cNvPr id="238662" name="Text Box 70"/>
              <p:cNvSpPr txBox="1">
                <a:spLocks noChangeArrowheads="1"/>
              </p:cNvSpPr>
              <p:nvPr/>
            </p:nvSpPr>
            <p:spPr bwMode="auto">
              <a:xfrm>
                <a:off x="2882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56</a:t>
                </a:r>
              </a:p>
            </p:txBody>
          </p:sp>
          <p:sp>
            <p:nvSpPr>
              <p:cNvPr id="238663" name="Text Box 71"/>
              <p:cNvSpPr txBox="1">
                <a:spLocks noChangeArrowheads="1"/>
              </p:cNvSpPr>
              <p:nvPr/>
            </p:nvSpPr>
            <p:spPr bwMode="auto">
              <a:xfrm>
                <a:off x="2882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66</a:t>
                </a:r>
              </a:p>
            </p:txBody>
          </p:sp>
          <p:sp>
            <p:nvSpPr>
              <p:cNvPr id="238664" name="Text Box 72"/>
              <p:cNvSpPr txBox="1">
                <a:spLocks noChangeArrowheads="1"/>
              </p:cNvSpPr>
              <p:nvPr/>
            </p:nvSpPr>
            <p:spPr bwMode="auto">
              <a:xfrm>
                <a:off x="2882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76</a:t>
                </a:r>
              </a:p>
            </p:txBody>
          </p:sp>
          <p:sp>
            <p:nvSpPr>
              <p:cNvPr id="238665" name="Text Box 73"/>
              <p:cNvSpPr txBox="1">
                <a:spLocks noChangeArrowheads="1"/>
              </p:cNvSpPr>
              <p:nvPr/>
            </p:nvSpPr>
            <p:spPr bwMode="auto">
              <a:xfrm>
                <a:off x="2882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86</a:t>
                </a:r>
              </a:p>
            </p:txBody>
          </p:sp>
          <p:sp>
            <p:nvSpPr>
              <p:cNvPr id="238666" name="Text Box 74"/>
              <p:cNvSpPr txBox="1">
                <a:spLocks noChangeArrowheads="1"/>
              </p:cNvSpPr>
              <p:nvPr/>
            </p:nvSpPr>
            <p:spPr bwMode="auto">
              <a:xfrm>
                <a:off x="2882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96</a:t>
                </a:r>
              </a:p>
            </p:txBody>
          </p:sp>
          <p:sp>
            <p:nvSpPr>
              <p:cNvPr id="238667" name="Text Box 75"/>
              <p:cNvSpPr txBox="1">
                <a:spLocks noChangeArrowheads="1"/>
              </p:cNvSpPr>
              <p:nvPr/>
            </p:nvSpPr>
            <p:spPr bwMode="auto">
              <a:xfrm>
                <a:off x="3524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</a:t>
                </a:r>
              </a:p>
            </p:txBody>
          </p:sp>
          <p:sp>
            <p:nvSpPr>
              <p:cNvPr id="238668" name="Text Box 76"/>
              <p:cNvSpPr txBox="1">
                <a:spLocks noChangeArrowheads="1"/>
              </p:cNvSpPr>
              <p:nvPr/>
            </p:nvSpPr>
            <p:spPr bwMode="auto">
              <a:xfrm>
                <a:off x="3353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17</a:t>
                </a:r>
              </a:p>
            </p:txBody>
          </p:sp>
          <p:sp>
            <p:nvSpPr>
              <p:cNvPr id="238669" name="Text Box 77"/>
              <p:cNvSpPr txBox="1">
                <a:spLocks noChangeArrowheads="1"/>
              </p:cNvSpPr>
              <p:nvPr/>
            </p:nvSpPr>
            <p:spPr bwMode="auto">
              <a:xfrm>
                <a:off x="3353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27</a:t>
                </a:r>
              </a:p>
            </p:txBody>
          </p:sp>
          <p:sp>
            <p:nvSpPr>
              <p:cNvPr id="238670" name="Text Box 78"/>
              <p:cNvSpPr txBox="1">
                <a:spLocks noChangeArrowheads="1"/>
              </p:cNvSpPr>
              <p:nvPr/>
            </p:nvSpPr>
            <p:spPr bwMode="auto">
              <a:xfrm>
                <a:off x="3353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37</a:t>
                </a:r>
              </a:p>
            </p:txBody>
          </p:sp>
          <p:sp>
            <p:nvSpPr>
              <p:cNvPr id="238671" name="Text Box 79"/>
              <p:cNvSpPr txBox="1">
                <a:spLocks noChangeArrowheads="1"/>
              </p:cNvSpPr>
              <p:nvPr/>
            </p:nvSpPr>
            <p:spPr bwMode="auto">
              <a:xfrm>
                <a:off x="3353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47</a:t>
                </a:r>
              </a:p>
            </p:txBody>
          </p:sp>
          <p:sp>
            <p:nvSpPr>
              <p:cNvPr id="238672" name="Text Box 80"/>
              <p:cNvSpPr txBox="1">
                <a:spLocks noChangeArrowheads="1"/>
              </p:cNvSpPr>
              <p:nvPr/>
            </p:nvSpPr>
            <p:spPr bwMode="auto">
              <a:xfrm>
                <a:off x="3353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57</a:t>
                </a:r>
              </a:p>
            </p:txBody>
          </p:sp>
          <p:sp>
            <p:nvSpPr>
              <p:cNvPr id="238673" name="Text Box 81"/>
              <p:cNvSpPr txBox="1">
                <a:spLocks noChangeArrowheads="1"/>
              </p:cNvSpPr>
              <p:nvPr/>
            </p:nvSpPr>
            <p:spPr bwMode="auto">
              <a:xfrm>
                <a:off x="3353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67</a:t>
                </a:r>
              </a:p>
            </p:txBody>
          </p:sp>
          <p:sp>
            <p:nvSpPr>
              <p:cNvPr id="238674" name="Text Box 82"/>
              <p:cNvSpPr txBox="1">
                <a:spLocks noChangeArrowheads="1"/>
              </p:cNvSpPr>
              <p:nvPr/>
            </p:nvSpPr>
            <p:spPr bwMode="auto">
              <a:xfrm>
                <a:off x="3353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77</a:t>
                </a:r>
              </a:p>
            </p:txBody>
          </p:sp>
          <p:sp>
            <p:nvSpPr>
              <p:cNvPr id="238675" name="Text Box 83"/>
              <p:cNvSpPr txBox="1">
                <a:spLocks noChangeArrowheads="1"/>
              </p:cNvSpPr>
              <p:nvPr/>
            </p:nvSpPr>
            <p:spPr bwMode="auto">
              <a:xfrm>
                <a:off x="3353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87</a:t>
                </a:r>
              </a:p>
            </p:txBody>
          </p:sp>
          <p:sp>
            <p:nvSpPr>
              <p:cNvPr id="238676" name="Text Box 84"/>
              <p:cNvSpPr txBox="1">
                <a:spLocks noChangeArrowheads="1"/>
              </p:cNvSpPr>
              <p:nvPr/>
            </p:nvSpPr>
            <p:spPr bwMode="auto">
              <a:xfrm>
                <a:off x="3353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97</a:t>
                </a:r>
              </a:p>
            </p:txBody>
          </p:sp>
          <p:sp>
            <p:nvSpPr>
              <p:cNvPr id="238677" name="Text Box 85"/>
              <p:cNvSpPr txBox="1">
                <a:spLocks noChangeArrowheads="1"/>
              </p:cNvSpPr>
              <p:nvPr/>
            </p:nvSpPr>
            <p:spPr bwMode="auto">
              <a:xfrm>
                <a:off x="3996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</a:t>
                </a:r>
              </a:p>
            </p:txBody>
          </p:sp>
          <p:sp>
            <p:nvSpPr>
              <p:cNvPr id="238678" name="Text Box 86"/>
              <p:cNvSpPr txBox="1">
                <a:spLocks noChangeArrowheads="1"/>
              </p:cNvSpPr>
              <p:nvPr/>
            </p:nvSpPr>
            <p:spPr bwMode="auto">
              <a:xfrm>
                <a:off x="3825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18</a:t>
                </a:r>
              </a:p>
            </p:txBody>
          </p:sp>
          <p:sp>
            <p:nvSpPr>
              <p:cNvPr id="238679" name="Text Box 87"/>
              <p:cNvSpPr txBox="1">
                <a:spLocks noChangeArrowheads="1"/>
              </p:cNvSpPr>
              <p:nvPr/>
            </p:nvSpPr>
            <p:spPr bwMode="auto">
              <a:xfrm>
                <a:off x="3825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28</a:t>
                </a:r>
              </a:p>
            </p:txBody>
          </p:sp>
          <p:sp>
            <p:nvSpPr>
              <p:cNvPr id="238680" name="Text Box 88"/>
              <p:cNvSpPr txBox="1">
                <a:spLocks noChangeArrowheads="1"/>
              </p:cNvSpPr>
              <p:nvPr/>
            </p:nvSpPr>
            <p:spPr bwMode="auto">
              <a:xfrm>
                <a:off x="3825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38</a:t>
                </a:r>
              </a:p>
            </p:txBody>
          </p:sp>
          <p:sp>
            <p:nvSpPr>
              <p:cNvPr id="238681" name="Text Box 89"/>
              <p:cNvSpPr txBox="1">
                <a:spLocks noChangeArrowheads="1"/>
              </p:cNvSpPr>
              <p:nvPr/>
            </p:nvSpPr>
            <p:spPr bwMode="auto">
              <a:xfrm>
                <a:off x="3825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48</a:t>
                </a:r>
              </a:p>
            </p:txBody>
          </p:sp>
          <p:sp>
            <p:nvSpPr>
              <p:cNvPr id="238682" name="Text Box 90"/>
              <p:cNvSpPr txBox="1">
                <a:spLocks noChangeArrowheads="1"/>
              </p:cNvSpPr>
              <p:nvPr/>
            </p:nvSpPr>
            <p:spPr bwMode="auto">
              <a:xfrm>
                <a:off x="3825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58</a:t>
                </a:r>
              </a:p>
            </p:txBody>
          </p:sp>
          <p:sp>
            <p:nvSpPr>
              <p:cNvPr id="238683" name="Text Box 91"/>
              <p:cNvSpPr txBox="1">
                <a:spLocks noChangeArrowheads="1"/>
              </p:cNvSpPr>
              <p:nvPr/>
            </p:nvSpPr>
            <p:spPr bwMode="auto">
              <a:xfrm>
                <a:off x="4467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</a:t>
                </a:r>
              </a:p>
            </p:txBody>
          </p:sp>
          <p:sp>
            <p:nvSpPr>
              <p:cNvPr id="238684" name="Text Box 92"/>
              <p:cNvSpPr txBox="1">
                <a:spLocks noChangeArrowheads="1"/>
              </p:cNvSpPr>
              <p:nvPr/>
            </p:nvSpPr>
            <p:spPr bwMode="auto">
              <a:xfrm>
                <a:off x="4296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19</a:t>
                </a:r>
              </a:p>
            </p:txBody>
          </p:sp>
          <p:sp>
            <p:nvSpPr>
              <p:cNvPr id="238685" name="Text Box 93"/>
              <p:cNvSpPr txBox="1">
                <a:spLocks noChangeArrowheads="1"/>
              </p:cNvSpPr>
              <p:nvPr/>
            </p:nvSpPr>
            <p:spPr bwMode="auto">
              <a:xfrm>
                <a:off x="4296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29</a:t>
                </a:r>
              </a:p>
            </p:txBody>
          </p:sp>
          <p:sp>
            <p:nvSpPr>
              <p:cNvPr id="238686" name="Text Box 94"/>
              <p:cNvSpPr txBox="1">
                <a:spLocks noChangeArrowheads="1"/>
              </p:cNvSpPr>
              <p:nvPr/>
            </p:nvSpPr>
            <p:spPr bwMode="auto">
              <a:xfrm>
                <a:off x="4296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39</a:t>
                </a:r>
              </a:p>
            </p:txBody>
          </p:sp>
          <p:sp>
            <p:nvSpPr>
              <p:cNvPr id="238687" name="Text Box 95"/>
              <p:cNvSpPr txBox="1">
                <a:spLocks noChangeArrowheads="1"/>
              </p:cNvSpPr>
              <p:nvPr/>
            </p:nvSpPr>
            <p:spPr bwMode="auto">
              <a:xfrm>
                <a:off x="4296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49</a:t>
                </a:r>
              </a:p>
            </p:txBody>
          </p:sp>
          <p:sp>
            <p:nvSpPr>
              <p:cNvPr id="238688" name="Text Box 96"/>
              <p:cNvSpPr txBox="1">
                <a:spLocks noChangeArrowheads="1"/>
              </p:cNvSpPr>
              <p:nvPr/>
            </p:nvSpPr>
            <p:spPr bwMode="auto">
              <a:xfrm>
                <a:off x="4296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59</a:t>
                </a:r>
              </a:p>
            </p:txBody>
          </p:sp>
          <p:sp>
            <p:nvSpPr>
              <p:cNvPr id="238689" name="Text Box 97"/>
              <p:cNvSpPr txBox="1">
                <a:spLocks noChangeArrowheads="1"/>
              </p:cNvSpPr>
              <p:nvPr/>
            </p:nvSpPr>
            <p:spPr bwMode="auto">
              <a:xfrm>
                <a:off x="4296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69</a:t>
                </a:r>
              </a:p>
            </p:txBody>
          </p:sp>
          <p:sp>
            <p:nvSpPr>
              <p:cNvPr id="238690" name="Text Box 98"/>
              <p:cNvSpPr txBox="1">
                <a:spLocks noChangeArrowheads="1"/>
              </p:cNvSpPr>
              <p:nvPr/>
            </p:nvSpPr>
            <p:spPr bwMode="auto">
              <a:xfrm>
                <a:off x="4296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79</a:t>
                </a:r>
              </a:p>
            </p:txBody>
          </p:sp>
          <p:sp>
            <p:nvSpPr>
              <p:cNvPr id="238691" name="Text Box 99"/>
              <p:cNvSpPr txBox="1">
                <a:spLocks noChangeArrowheads="1"/>
              </p:cNvSpPr>
              <p:nvPr/>
            </p:nvSpPr>
            <p:spPr bwMode="auto">
              <a:xfrm>
                <a:off x="4296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89</a:t>
                </a:r>
              </a:p>
            </p:txBody>
          </p:sp>
          <p:sp>
            <p:nvSpPr>
              <p:cNvPr id="238692" name="Text Box 100"/>
              <p:cNvSpPr txBox="1">
                <a:spLocks noChangeArrowheads="1"/>
              </p:cNvSpPr>
              <p:nvPr/>
            </p:nvSpPr>
            <p:spPr bwMode="auto">
              <a:xfrm>
                <a:off x="4296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99</a:t>
                </a:r>
              </a:p>
            </p:txBody>
          </p:sp>
          <p:sp>
            <p:nvSpPr>
              <p:cNvPr id="238693" name="Text Box 101"/>
              <p:cNvSpPr txBox="1">
                <a:spLocks noChangeArrowheads="1"/>
              </p:cNvSpPr>
              <p:nvPr/>
            </p:nvSpPr>
            <p:spPr bwMode="auto">
              <a:xfrm>
                <a:off x="4767" y="641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10</a:t>
                </a:r>
              </a:p>
            </p:txBody>
          </p:sp>
          <p:sp>
            <p:nvSpPr>
              <p:cNvPr id="238694" name="Text Box 102"/>
              <p:cNvSpPr txBox="1">
                <a:spLocks noChangeArrowheads="1"/>
              </p:cNvSpPr>
              <p:nvPr/>
            </p:nvSpPr>
            <p:spPr bwMode="auto">
              <a:xfrm>
                <a:off x="4767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20</a:t>
                </a:r>
              </a:p>
            </p:txBody>
          </p:sp>
          <p:sp>
            <p:nvSpPr>
              <p:cNvPr id="238695" name="Text Box 103"/>
              <p:cNvSpPr txBox="1">
                <a:spLocks noChangeArrowheads="1"/>
              </p:cNvSpPr>
              <p:nvPr/>
            </p:nvSpPr>
            <p:spPr bwMode="auto">
              <a:xfrm>
                <a:off x="4767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30</a:t>
                </a:r>
              </a:p>
            </p:txBody>
          </p:sp>
          <p:sp>
            <p:nvSpPr>
              <p:cNvPr id="238696" name="Text Box 104"/>
              <p:cNvSpPr txBox="1">
                <a:spLocks noChangeArrowheads="1"/>
              </p:cNvSpPr>
              <p:nvPr/>
            </p:nvSpPr>
            <p:spPr bwMode="auto">
              <a:xfrm>
                <a:off x="4767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40</a:t>
                </a:r>
              </a:p>
            </p:txBody>
          </p:sp>
          <p:sp>
            <p:nvSpPr>
              <p:cNvPr id="238697" name="Text Box 105"/>
              <p:cNvSpPr txBox="1">
                <a:spLocks noChangeArrowheads="1"/>
              </p:cNvSpPr>
              <p:nvPr/>
            </p:nvSpPr>
            <p:spPr bwMode="auto">
              <a:xfrm>
                <a:off x="4767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50</a:t>
                </a:r>
              </a:p>
            </p:txBody>
          </p:sp>
          <p:sp>
            <p:nvSpPr>
              <p:cNvPr id="238698" name="Text Box 106"/>
              <p:cNvSpPr txBox="1">
                <a:spLocks noChangeArrowheads="1"/>
              </p:cNvSpPr>
              <p:nvPr/>
            </p:nvSpPr>
            <p:spPr bwMode="auto">
              <a:xfrm>
                <a:off x="4767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60</a:t>
                </a:r>
              </a:p>
            </p:txBody>
          </p:sp>
          <p:sp>
            <p:nvSpPr>
              <p:cNvPr id="238699" name="Text Box 107"/>
              <p:cNvSpPr txBox="1">
                <a:spLocks noChangeArrowheads="1"/>
              </p:cNvSpPr>
              <p:nvPr/>
            </p:nvSpPr>
            <p:spPr bwMode="auto">
              <a:xfrm>
                <a:off x="4767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70</a:t>
                </a:r>
              </a:p>
            </p:txBody>
          </p:sp>
          <p:sp>
            <p:nvSpPr>
              <p:cNvPr id="238700" name="Text Box 108"/>
              <p:cNvSpPr txBox="1">
                <a:spLocks noChangeArrowheads="1"/>
              </p:cNvSpPr>
              <p:nvPr/>
            </p:nvSpPr>
            <p:spPr bwMode="auto">
              <a:xfrm>
                <a:off x="4767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80</a:t>
                </a:r>
              </a:p>
            </p:txBody>
          </p:sp>
          <p:sp>
            <p:nvSpPr>
              <p:cNvPr id="238701" name="Text Box 109"/>
              <p:cNvSpPr txBox="1">
                <a:spLocks noChangeArrowheads="1"/>
              </p:cNvSpPr>
              <p:nvPr/>
            </p:nvSpPr>
            <p:spPr bwMode="auto">
              <a:xfrm>
                <a:off x="4767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90</a:t>
                </a:r>
              </a:p>
            </p:txBody>
          </p:sp>
          <p:sp>
            <p:nvSpPr>
              <p:cNvPr id="238702" name="Text Box 110"/>
              <p:cNvSpPr txBox="1">
                <a:spLocks noChangeArrowheads="1"/>
              </p:cNvSpPr>
              <p:nvPr/>
            </p:nvSpPr>
            <p:spPr bwMode="auto">
              <a:xfrm>
                <a:off x="4597" y="3414"/>
                <a:ext cx="62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100</a:t>
                </a:r>
              </a:p>
            </p:txBody>
          </p:sp>
        </p:grpSp>
      </p:grpSp>
      <p:grpSp>
        <p:nvGrpSpPr>
          <p:cNvPr id="238703" name="Group 111"/>
          <p:cNvGrpSpPr>
            <a:grpSpLocks/>
          </p:cNvGrpSpPr>
          <p:nvPr/>
        </p:nvGrpSpPr>
        <p:grpSpPr bwMode="auto">
          <a:xfrm>
            <a:off x="3848102" y="1336675"/>
            <a:ext cx="727075" cy="711200"/>
            <a:chOff x="3731" y="3872"/>
            <a:chExt cx="458" cy="448"/>
          </a:xfrm>
        </p:grpSpPr>
        <p:sp>
          <p:nvSpPr>
            <p:cNvPr id="238704" name="Oval 112"/>
            <p:cNvSpPr>
              <a:spLocks noChangeArrowheads="1"/>
            </p:cNvSpPr>
            <p:nvPr/>
          </p:nvSpPr>
          <p:spPr bwMode="auto">
            <a:xfrm>
              <a:off x="3744" y="3872"/>
              <a:ext cx="432" cy="448"/>
            </a:xfrm>
            <a:prstGeom prst="ellipse">
              <a:avLst/>
            </a:prstGeom>
            <a:solidFill>
              <a:srgbClr val="826EB4"/>
            </a:solidFill>
            <a:ln w="57150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05" name="Text Box 113"/>
            <p:cNvSpPr txBox="1">
              <a:spLocks noChangeArrowheads="1"/>
            </p:cNvSpPr>
            <p:nvPr/>
          </p:nvSpPr>
          <p:spPr bwMode="auto">
            <a:xfrm>
              <a:off x="3731" y="3896"/>
              <a:ext cx="458" cy="40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826E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EF9E6"/>
                  </a:solidFill>
                </a:rPr>
                <a:t>13</a:t>
              </a:r>
            </a:p>
          </p:txBody>
        </p:sp>
      </p:grpSp>
      <p:grpSp>
        <p:nvGrpSpPr>
          <p:cNvPr id="238706" name="Group 114"/>
          <p:cNvGrpSpPr>
            <a:grpSpLocks/>
          </p:cNvGrpSpPr>
          <p:nvPr/>
        </p:nvGrpSpPr>
        <p:grpSpPr bwMode="auto">
          <a:xfrm>
            <a:off x="3962400" y="3417889"/>
            <a:ext cx="4267200" cy="2078038"/>
            <a:chOff x="1525" y="3665"/>
            <a:chExt cx="2688" cy="1309"/>
          </a:xfrm>
        </p:grpSpPr>
        <p:sp>
          <p:nvSpPr>
            <p:cNvPr id="238707" name="AutoShape 115"/>
            <p:cNvSpPr>
              <a:spLocks noChangeArrowheads="1"/>
            </p:cNvSpPr>
            <p:nvPr/>
          </p:nvSpPr>
          <p:spPr bwMode="auto">
            <a:xfrm>
              <a:off x="1525" y="3768"/>
              <a:ext cx="2688" cy="1104"/>
            </a:xfrm>
            <a:prstGeom prst="roundRect">
              <a:avLst>
                <a:gd name="adj" fmla="val 16667"/>
              </a:avLst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08" name="Text Box 116"/>
            <p:cNvSpPr txBox="1">
              <a:spLocks noChangeArrowheads="1"/>
            </p:cNvSpPr>
            <p:nvPr/>
          </p:nvSpPr>
          <p:spPr bwMode="auto">
            <a:xfrm>
              <a:off x="1912" y="3665"/>
              <a:ext cx="1916" cy="13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900" b="1">
                  <a:solidFill>
                    <a:srgbClr val="FEF9E6"/>
                  </a:solidFill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7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" fill="hold"/>
                                        <p:tgtEl>
                                          <p:spTgt spid="2387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animBg="1"/>
      <p:bldP spid="238596" grpId="0" animBg="1"/>
      <p:bldP spid="238597" grpId="0" animBg="1"/>
      <p:bldP spid="238598" grpId="0" animBg="1"/>
      <p:bldP spid="2385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AutoShape 3"/>
          <p:cNvSpPr>
            <a:spLocks noChangeArrowheads="1"/>
          </p:cNvSpPr>
          <p:nvPr/>
        </p:nvSpPr>
        <p:spPr bwMode="auto">
          <a:xfrm>
            <a:off x="2643188" y="525463"/>
            <a:ext cx="6881812" cy="3548062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454401" y="2355850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408896" y="2508250"/>
            <a:ext cx="3329758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dirty="0">
                <a:solidFill>
                  <a:srgbClr val="FEF9E6"/>
                </a:solidFill>
              </a:rPr>
              <a:t>170</a:t>
            </a:r>
          </a:p>
        </p:txBody>
      </p:sp>
      <p:grpSp>
        <p:nvGrpSpPr>
          <p:cNvPr id="252934" name="Group 6"/>
          <p:cNvGrpSpPr>
            <a:grpSpLocks/>
          </p:cNvGrpSpPr>
          <p:nvPr/>
        </p:nvGrpSpPr>
        <p:grpSpPr bwMode="auto">
          <a:xfrm>
            <a:off x="2438400" y="5638800"/>
            <a:ext cx="7315200" cy="304800"/>
            <a:chOff x="576" y="3552"/>
            <a:chExt cx="4608" cy="192"/>
          </a:xfrm>
        </p:grpSpPr>
        <p:sp>
          <p:nvSpPr>
            <p:cNvPr id="252935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6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7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8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9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0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1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2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3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4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4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5524500" y="5334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5507038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8991600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8991600" y="5334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2063750" y="522288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051050" y="5181600"/>
            <a:ext cx="1143000" cy="1143000"/>
          </a:xfrm>
          <a:prstGeom prst="rect">
            <a:avLst/>
          </a:prstGeom>
          <a:solidFill>
            <a:srgbClr val="B8D656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2320925" y="819150"/>
            <a:ext cx="7513638" cy="5183188"/>
          </a:xfrm>
          <a:prstGeom prst="rect">
            <a:avLst/>
          </a:prstGeom>
          <a:gradFill rotWithShape="1">
            <a:gsLst>
              <a:gs pos="0">
                <a:srgbClr val="CDE288"/>
              </a:gs>
              <a:gs pos="50000">
                <a:srgbClr val="CDE288">
                  <a:gamma/>
                  <a:tint val="60000"/>
                  <a:invGamma/>
                </a:srgbClr>
              </a:gs>
              <a:gs pos="100000">
                <a:srgbClr val="CDE288"/>
              </a:gs>
            </a:gsLst>
            <a:lin ang="2700000" scaled="1"/>
          </a:gradFill>
          <a:ln w="76200">
            <a:solidFill>
              <a:srgbClr val="FEF9E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7577" name="Group 9"/>
          <p:cNvGrpSpPr>
            <a:grpSpLocks/>
          </p:cNvGrpSpPr>
          <p:nvPr/>
        </p:nvGrpSpPr>
        <p:grpSpPr bwMode="auto">
          <a:xfrm>
            <a:off x="2287588" y="895351"/>
            <a:ext cx="7461250" cy="5048251"/>
            <a:chOff x="525" y="641"/>
            <a:chExt cx="4700" cy="3180"/>
          </a:xfrm>
        </p:grpSpPr>
        <p:sp>
          <p:nvSpPr>
            <p:cNvPr id="237578" name="Text Box 10"/>
            <p:cNvSpPr txBox="1">
              <a:spLocks noChangeArrowheads="1"/>
            </p:cNvSpPr>
            <p:nvPr/>
          </p:nvSpPr>
          <p:spPr bwMode="auto">
            <a:xfrm>
              <a:off x="3825" y="2490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68</a:t>
              </a:r>
            </a:p>
          </p:txBody>
        </p:sp>
        <p:sp>
          <p:nvSpPr>
            <p:cNvPr id="237579" name="Text Box 11"/>
            <p:cNvSpPr txBox="1">
              <a:spLocks noChangeArrowheads="1"/>
            </p:cNvSpPr>
            <p:nvPr/>
          </p:nvSpPr>
          <p:spPr bwMode="auto">
            <a:xfrm>
              <a:off x="3825" y="2798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78</a:t>
              </a: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3825" y="3106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88</a:t>
              </a:r>
            </a:p>
          </p:txBody>
        </p:sp>
        <p:sp>
          <p:nvSpPr>
            <p:cNvPr id="237581" name="Text Box 13"/>
            <p:cNvSpPr txBox="1">
              <a:spLocks noChangeArrowheads="1"/>
            </p:cNvSpPr>
            <p:nvPr/>
          </p:nvSpPr>
          <p:spPr bwMode="auto">
            <a:xfrm>
              <a:off x="3825" y="3414"/>
              <a:ext cx="4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600" b="1">
                  <a:solidFill>
                    <a:srgbClr val="222268"/>
                  </a:solidFill>
                </a:rPr>
                <a:t>98</a:t>
              </a:r>
            </a:p>
          </p:txBody>
        </p:sp>
        <p:grpSp>
          <p:nvGrpSpPr>
            <p:cNvPr id="237582" name="Group 14"/>
            <p:cNvGrpSpPr>
              <a:grpSpLocks/>
            </p:cNvGrpSpPr>
            <p:nvPr/>
          </p:nvGrpSpPr>
          <p:grpSpPr bwMode="auto">
            <a:xfrm>
              <a:off x="525" y="641"/>
              <a:ext cx="4700" cy="3180"/>
              <a:chOff x="525" y="641"/>
              <a:chExt cx="4700" cy="3180"/>
            </a:xfrm>
          </p:grpSpPr>
          <p:sp>
            <p:nvSpPr>
              <p:cNvPr id="237583" name="Text Box 15"/>
              <p:cNvSpPr txBox="1">
                <a:spLocks noChangeArrowheads="1"/>
              </p:cNvSpPr>
              <p:nvPr/>
            </p:nvSpPr>
            <p:spPr bwMode="auto">
              <a:xfrm>
                <a:off x="1468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63</a:t>
                </a:r>
              </a:p>
            </p:txBody>
          </p:sp>
          <p:sp>
            <p:nvSpPr>
              <p:cNvPr id="237584" name="Text Box 16"/>
              <p:cNvSpPr txBox="1">
                <a:spLocks noChangeArrowheads="1"/>
              </p:cNvSpPr>
              <p:nvPr/>
            </p:nvSpPr>
            <p:spPr bwMode="auto">
              <a:xfrm>
                <a:off x="1468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73</a:t>
                </a:r>
              </a:p>
            </p:txBody>
          </p:sp>
          <p:sp>
            <p:nvSpPr>
              <p:cNvPr id="237585" name="Text Box 17"/>
              <p:cNvSpPr txBox="1">
                <a:spLocks noChangeArrowheads="1"/>
              </p:cNvSpPr>
              <p:nvPr/>
            </p:nvSpPr>
            <p:spPr bwMode="auto">
              <a:xfrm>
                <a:off x="1468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83</a:t>
                </a:r>
              </a:p>
            </p:txBody>
          </p:sp>
          <p:sp>
            <p:nvSpPr>
              <p:cNvPr id="237586" name="Text Box 18"/>
              <p:cNvSpPr txBox="1">
                <a:spLocks noChangeArrowheads="1"/>
              </p:cNvSpPr>
              <p:nvPr/>
            </p:nvSpPr>
            <p:spPr bwMode="auto">
              <a:xfrm>
                <a:off x="1468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93</a:t>
                </a:r>
              </a:p>
            </p:txBody>
          </p:sp>
          <p:sp>
            <p:nvSpPr>
              <p:cNvPr id="237587" name="Text Box 19"/>
              <p:cNvSpPr txBox="1">
                <a:spLocks noChangeArrowheads="1"/>
              </p:cNvSpPr>
              <p:nvPr/>
            </p:nvSpPr>
            <p:spPr bwMode="auto">
              <a:xfrm>
                <a:off x="696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</a:t>
                </a:r>
              </a:p>
            </p:txBody>
          </p:sp>
          <p:sp>
            <p:nvSpPr>
              <p:cNvPr id="237588" name="Text Box 20"/>
              <p:cNvSpPr txBox="1">
                <a:spLocks noChangeArrowheads="1"/>
              </p:cNvSpPr>
              <p:nvPr/>
            </p:nvSpPr>
            <p:spPr bwMode="auto">
              <a:xfrm>
                <a:off x="525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11</a:t>
                </a:r>
              </a:p>
            </p:txBody>
          </p:sp>
          <p:sp>
            <p:nvSpPr>
              <p:cNvPr id="237589" name="Text Box 21"/>
              <p:cNvSpPr txBox="1">
                <a:spLocks noChangeArrowheads="1"/>
              </p:cNvSpPr>
              <p:nvPr/>
            </p:nvSpPr>
            <p:spPr bwMode="auto">
              <a:xfrm>
                <a:off x="525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21</a:t>
                </a:r>
              </a:p>
            </p:txBody>
          </p:sp>
          <p:sp>
            <p:nvSpPr>
              <p:cNvPr id="237590" name="Text Box 22"/>
              <p:cNvSpPr txBox="1">
                <a:spLocks noChangeArrowheads="1"/>
              </p:cNvSpPr>
              <p:nvPr/>
            </p:nvSpPr>
            <p:spPr bwMode="auto">
              <a:xfrm>
                <a:off x="525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31</a:t>
                </a:r>
              </a:p>
            </p:txBody>
          </p:sp>
          <p:sp>
            <p:nvSpPr>
              <p:cNvPr id="237591" name="Text Box 23"/>
              <p:cNvSpPr txBox="1">
                <a:spLocks noChangeArrowheads="1"/>
              </p:cNvSpPr>
              <p:nvPr/>
            </p:nvSpPr>
            <p:spPr bwMode="auto">
              <a:xfrm>
                <a:off x="525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41</a:t>
                </a:r>
              </a:p>
            </p:txBody>
          </p:sp>
          <p:sp>
            <p:nvSpPr>
              <p:cNvPr id="237592" name="Text Box 24"/>
              <p:cNvSpPr txBox="1">
                <a:spLocks noChangeArrowheads="1"/>
              </p:cNvSpPr>
              <p:nvPr/>
            </p:nvSpPr>
            <p:spPr bwMode="auto">
              <a:xfrm>
                <a:off x="525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51</a:t>
                </a:r>
              </a:p>
            </p:txBody>
          </p:sp>
          <p:sp>
            <p:nvSpPr>
              <p:cNvPr id="237593" name="Text Box 25"/>
              <p:cNvSpPr txBox="1">
                <a:spLocks noChangeArrowheads="1"/>
              </p:cNvSpPr>
              <p:nvPr/>
            </p:nvSpPr>
            <p:spPr bwMode="auto">
              <a:xfrm>
                <a:off x="525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61</a:t>
                </a:r>
              </a:p>
            </p:txBody>
          </p:sp>
          <p:sp>
            <p:nvSpPr>
              <p:cNvPr id="237594" name="Text Box 26"/>
              <p:cNvSpPr txBox="1">
                <a:spLocks noChangeArrowheads="1"/>
              </p:cNvSpPr>
              <p:nvPr/>
            </p:nvSpPr>
            <p:spPr bwMode="auto">
              <a:xfrm>
                <a:off x="525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71</a:t>
                </a:r>
              </a:p>
            </p:txBody>
          </p:sp>
          <p:sp>
            <p:nvSpPr>
              <p:cNvPr id="237595" name="Text Box 27"/>
              <p:cNvSpPr txBox="1">
                <a:spLocks noChangeArrowheads="1"/>
              </p:cNvSpPr>
              <p:nvPr/>
            </p:nvSpPr>
            <p:spPr bwMode="auto">
              <a:xfrm>
                <a:off x="525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81</a:t>
                </a:r>
              </a:p>
            </p:txBody>
          </p:sp>
          <p:sp>
            <p:nvSpPr>
              <p:cNvPr id="237596" name="Text Box 28"/>
              <p:cNvSpPr txBox="1">
                <a:spLocks noChangeArrowheads="1"/>
              </p:cNvSpPr>
              <p:nvPr/>
            </p:nvSpPr>
            <p:spPr bwMode="auto">
              <a:xfrm>
                <a:off x="525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91</a:t>
                </a:r>
              </a:p>
            </p:txBody>
          </p:sp>
          <p:sp>
            <p:nvSpPr>
              <p:cNvPr id="237597" name="Text Box 29"/>
              <p:cNvSpPr txBox="1">
                <a:spLocks noChangeArrowheads="1"/>
              </p:cNvSpPr>
              <p:nvPr/>
            </p:nvSpPr>
            <p:spPr bwMode="auto">
              <a:xfrm>
                <a:off x="1168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</a:t>
                </a:r>
              </a:p>
            </p:txBody>
          </p:sp>
          <p:sp>
            <p:nvSpPr>
              <p:cNvPr id="237598" name="Text Box 30"/>
              <p:cNvSpPr txBox="1">
                <a:spLocks noChangeArrowheads="1"/>
              </p:cNvSpPr>
              <p:nvPr/>
            </p:nvSpPr>
            <p:spPr bwMode="auto">
              <a:xfrm>
                <a:off x="997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12</a:t>
                </a:r>
              </a:p>
            </p:txBody>
          </p:sp>
          <p:sp>
            <p:nvSpPr>
              <p:cNvPr id="237599" name="Text Box 31"/>
              <p:cNvSpPr txBox="1">
                <a:spLocks noChangeArrowheads="1"/>
              </p:cNvSpPr>
              <p:nvPr/>
            </p:nvSpPr>
            <p:spPr bwMode="auto">
              <a:xfrm>
                <a:off x="997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22</a:t>
                </a:r>
              </a:p>
            </p:txBody>
          </p:sp>
          <p:sp>
            <p:nvSpPr>
              <p:cNvPr id="237600" name="Text Box 32"/>
              <p:cNvSpPr txBox="1">
                <a:spLocks noChangeArrowheads="1"/>
              </p:cNvSpPr>
              <p:nvPr/>
            </p:nvSpPr>
            <p:spPr bwMode="auto">
              <a:xfrm>
                <a:off x="997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32</a:t>
                </a:r>
              </a:p>
            </p:txBody>
          </p:sp>
          <p:sp>
            <p:nvSpPr>
              <p:cNvPr id="237601" name="Text Box 33"/>
              <p:cNvSpPr txBox="1">
                <a:spLocks noChangeArrowheads="1"/>
              </p:cNvSpPr>
              <p:nvPr/>
            </p:nvSpPr>
            <p:spPr bwMode="auto">
              <a:xfrm>
                <a:off x="997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42</a:t>
                </a:r>
              </a:p>
            </p:txBody>
          </p:sp>
          <p:sp>
            <p:nvSpPr>
              <p:cNvPr id="237602" name="Text Box 34"/>
              <p:cNvSpPr txBox="1">
                <a:spLocks noChangeArrowheads="1"/>
              </p:cNvSpPr>
              <p:nvPr/>
            </p:nvSpPr>
            <p:spPr bwMode="auto">
              <a:xfrm>
                <a:off x="997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52</a:t>
                </a:r>
              </a:p>
            </p:txBody>
          </p:sp>
          <p:sp>
            <p:nvSpPr>
              <p:cNvPr id="237603" name="Text Box 35"/>
              <p:cNvSpPr txBox="1">
                <a:spLocks noChangeArrowheads="1"/>
              </p:cNvSpPr>
              <p:nvPr/>
            </p:nvSpPr>
            <p:spPr bwMode="auto">
              <a:xfrm>
                <a:off x="997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62</a:t>
                </a:r>
              </a:p>
            </p:txBody>
          </p:sp>
          <p:sp>
            <p:nvSpPr>
              <p:cNvPr id="237604" name="Text Box 36"/>
              <p:cNvSpPr txBox="1">
                <a:spLocks noChangeArrowheads="1"/>
              </p:cNvSpPr>
              <p:nvPr/>
            </p:nvSpPr>
            <p:spPr bwMode="auto">
              <a:xfrm>
                <a:off x="997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72</a:t>
                </a:r>
              </a:p>
            </p:txBody>
          </p:sp>
          <p:sp>
            <p:nvSpPr>
              <p:cNvPr id="237605" name="Text Box 37"/>
              <p:cNvSpPr txBox="1">
                <a:spLocks noChangeArrowheads="1"/>
              </p:cNvSpPr>
              <p:nvPr/>
            </p:nvSpPr>
            <p:spPr bwMode="auto">
              <a:xfrm>
                <a:off x="997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82</a:t>
                </a:r>
              </a:p>
            </p:txBody>
          </p:sp>
          <p:sp>
            <p:nvSpPr>
              <p:cNvPr id="237606" name="Text Box 38"/>
              <p:cNvSpPr txBox="1">
                <a:spLocks noChangeArrowheads="1"/>
              </p:cNvSpPr>
              <p:nvPr/>
            </p:nvSpPr>
            <p:spPr bwMode="auto">
              <a:xfrm>
                <a:off x="997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92</a:t>
                </a:r>
              </a:p>
            </p:txBody>
          </p:sp>
          <p:sp>
            <p:nvSpPr>
              <p:cNvPr id="237607" name="Text Box 39"/>
              <p:cNvSpPr txBox="1">
                <a:spLocks noChangeArrowheads="1"/>
              </p:cNvSpPr>
              <p:nvPr/>
            </p:nvSpPr>
            <p:spPr bwMode="auto">
              <a:xfrm>
                <a:off x="1639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</a:t>
                </a:r>
              </a:p>
            </p:txBody>
          </p:sp>
          <p:sp>
            <p:nvSpPr>
              <p:cNvPr id="237608" name="Text Box 40"/>
              <p:cNvSpPr txBox="1">
                <a:spLocks noChangeArrowheads="1"/>
              </p:cNvSpPr>
              <p:nvPr/>
            </p:nvSpPr>
            <p:spPr bwMode="auto">
              <a:xfrm>
                <a:off x="1468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13</a:t>
                </a:r>
              </a:p>
            </p:txBody>
          </p:sp>
          <p:sp>
            <p:nvSpPr>
              <p:cNvPr id="237609" name="Text Box 41"/>
              <p:cNvSpPr txBox="1">
                <a:spLocks noChangeArrowheads="1"/>
              </p:cNvSpPr>
              <p:nvPr/>
            </p:nvSpPr>
            <p:spPr bwMode="auto">
              <a:xfrm>
                <a:off x="1468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23</a:t>
                </a:r>
              </a:p>
            </p:txBody>
          </p:sp>
          <p:sp>
            <p:nvSpPr>
              <p:cNvPr id="237610" name="Text Box 42"/>
              <p:cNvSpPr txBox="1">
                <a:spLocks noChangeArrowheads="1"/>
              </p:cNvSpPr>
              <p:nvPr/>
            </p:nvSpPr>
            <p:spPr bwMode="auto">
              <a:xfrm>
                <a:off x="1468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33</a:t>
                </a:r>
              </a:p>
            </p:txBody>
          </p:sp>
          <p:sp>
            <p:nvSpPr>
              <p:cNvPr id="237611" name="Text Box 43"/>
              <p:cNvSpPr txBox="1">
                <a:spLocks noChangeArrowheads="1"/>
              </p:cNvSpPr>
              <p:nvPr/>
            </p:nvSpPr>
            <p:spPr bwMode="auto">
              <a:xfrm>
                <a:off x="1468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43</a:t>
                </a:r>
              </a:p>
            </p:txBody>
          </p:sp>
          <p:sp>
            <p:nvSpPr>
              <p:cNvPr id="237612" name="Text Box 44"/>
              <p:cNvSpPr txBox="1">
                <a:spLocks noChangeArrowheads="1"/>
              </p:cNvSpPr>
              <p:nvPr/>
            </p:nvSpPr>
            <p:spPr bwMode="auto">
              <a:xfrm>
                <a:off x="1468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53</a:t>
                </a:r>
              </a:p>
            </p:txBody>
          </p:sp>
          <p:sp>
            <p:nvSpPr>
              <p:cNvPr id="237613" name="Text Box 45"/>
              <p:cNvSpPr txBox="1">
                <a:spLocks noChangeArrowheads="1"/>
              </p:cNvSpPr>
              <p:nvPr/>
            </p:nvSpPr>
            <p:spPr bwMode="auto">
              <a:xfrm>
                <a:off x="2110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</a:t>
                </a:r>
              </a:p>
            </p:txBody>
          </p:sp>
          <p:sp>
            <p:nvSpPr>
              <p:cNvPr id="237614" name="Text Box 46"/>
              <p:cNvSpPr txBox="1">
                <a:spLocks noChangeArrowheads="1"/>
              </p:cNvSpPr>
              <p:nvPr/>
            </p:nvSpPr>
            <p:spPr bwMode="auto">
              <a:xfrm>
                <a:off x="1939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14</a:t>
                </a:r>
              </a:p>
            </p:txBody>
          </p:sp>
          <p:sp>
            <p:nvSpPr>
              <p:cNvPr id="237615" name="Text Box 47"/>
              <p:cNvSpPr txBox="1">
                <a:spLocks noChangeArrowheads="1"/>
              </p:cNvSpPr>
              <p:nvPr/>
            </p:nvSpPr>
            <p:spPr bwMode="auto">
              <a:xfrm>
                <a:off x="1939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24</a:t>
                </a:r>
              </a:p>
            </p:txBody>
          </p:sp>
          <p:sp>
            <p:nvSpPr>
              <p:cNvPr id="237616" name="Text Box 48"/>
              <p:cNvSpPr txBox="1">
                <a:spLocks noChangeArrowheads="1"/>
              </p:cNvSpPr>
              <p:nvPr/>
            </p:nvSpPr>
            <p:spPr bwMode="auto">
              <a:xfrm>
                <a:off x="1939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34</a:t>
                </a:r>
              </a:p>
            </p:txBody>
          </p:sp>
          <p:sp>
            <p:nvSpPr>
              <p:cNvPr id="237617" name="Text Box 49"/>
              <p:cNvSpPr txBox="1">
                <a:spLocks noChangeArrowheads="1"/>
              </p:cNvSpPr>
              <p:nvPr/>
            </p:nvSpPr>
            <p:spPr bwMode="auto">
              <a:xfrm>
                <a:off x="1939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44</a:t>
                </a:r>
              </a:p>
            </p:txBody>
          </p:sp>
          <p:sp>
            <p:nvSpPr>
              <p:cNvPr id="237618" name="Text Box 50"/>
              <p:cNvSpPr txBox="1">
                <a:spLocks noChangeArrowheads="1"/>
              </p:cNvSpPr>
              <p:nvPr/>
            </p:nvSpPr>
            <p:spPr bwMode="auto">
              <a:xfrm>
                <a:off x="1939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54</a:t>
                </a:r>
              </a:p>
            </p:txBody>
          </p:sp>
          <p:sp>
            <p:nvSpPr>
              <p:cNvPr id="237619" name="Text Box 51"/>
              <p:cNvSpPr txBox="1">
                <a:spLocks noChangeArrowheads="1"/>
              </p:cNvSpPr>
              <p:nvPr/>
            </p:nvSpPr>
            <p:spPr bwMode="auto">
              <a:xfrm>
                <a:off x="1939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64</a:t>
                </a:r>
              </a:p>
            </p:txBody>
          </p:sp>
          <p:sp>
            <p:nvSpPr>
              <p:cNvPr id="237620" name="Text Box 52"/>
              <p:cNvSpPr txBox="1">
                <a:spLocks noChangeArrowheads="1"/>
              </p:cNvSpPr>
              <p:nvPr/>
            </p:nvSpPr>
            <p:spPr bwMode="auto">
              <a:xfrm>
                <a:off x="1939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74</a:t>
                </a:r>
              </a:p>
            </p:txBody>
          </p:sp>
          <p:sp>
            <p:nvSpPr>
              <p:cNvPr id="237621" name="Text Box 53"/>
              <p:cNvSpPr txBox="1">
                <a:spLocks noChangeArrowheads="1"/>
              </p:cNvSpPr>
              <p:nvPr/>
            </p:nvSpPr>
            <p:spPr bwMode="auto">
              <a:xfrm>
                <a:off x="1939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84</a:t>
                </a:r>
              </a:p>
            </p:txBody>
          </p:sp>
          <p:sp>
            <p:nvSpPr>
              <p:cNvPr id="237622" name="Text Box 54"/>
              <p:cNvSpPr txBox="1">
                <a:spLocks noChangeArrowheads="1"/>
              </p:cNvSpPr>
              <p:nvPr/>
            </p:nvSpPr>
            <p:spPr bwMode="auto">
              <a:xfrm>
                <a:off x="1939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94</a:t>
                </a:r>
              </a:p>
            </p:txBody>
          </p:sp>
          <p:sp>
            <p:nvSpPr>
              <p:cNvPr id="237623" name="Text Box 55"/>
              <p:cNvSpPr txBox="1">
                <a:spLocks noChangeArrowheads="1"/>
              </p:cNvSpPr>
              <p:nvPr/>
            </p:nvSpPr>
            <p:spPr bwMode="auto">
              <a:xfrm>
                <a:off x="2582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</a:t>
                </a:r>
              </a:p>
            </p:txBody>
          </p:sp>
          <p:sp>
            <p:nvSpPr>
              <p:cNvPr id="237624" name="Text Box 56"/>
              <p:cNvSpPr txBox="1">
                <a:spLocks noChangeArrowheads="1"/>
              </p:cNvSpPr>
              <p:nvPr/>
            </p:nvSpPr>
            <p:spPr bwMode="auto">
              <a:xfrm>
                <a:off x="2411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15</a:t>
                </a:r>
              </a:p>
            </p:txBody>
          </p:sp>
          <p:sp>
            <p:nvSpPr>
              <p:cNvPr id="237625" name="Text Box 57"/>
              <p:cNvSpPr txBox="1">
                <a:spLocks noChangeArrowheads="1"/>
              </p:cNvSpPr>
              <p:nvPr/>
            </p:nvSpPr>
            <p:spPr bwMode="auto">
              <a:xfrm>
                <a:off x="2411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25</a:t>
                </a:r>
              </a:p>
            </p:txBody>
          </p:sp>
          <p:sp>
            <p:nvSpPr>
              <p:cNvPr id="237626" name="Text Box 58"/>
              <p:cNvSpPr txBox="1">
                <a:spLocks noChangeArrowheads="1"/>
              </p:cNvSpPr>
              <p:nvPr/>
            </p:nvSpPr>
            <p:spPr bwMode="auto">
              <a:xfrm>
                <a:off x="2411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35</a:t>
                </a:r>
              </a:p>
            </p:txBody>
          </p:sp>
          <p:sp>
            <p:nvSpPr>
              <p:cNvPr id="237627" name="Text Box 59"/>
              <p:cNvSpPr txBox="1">
                <a:spLocks noChangeArrowheads="1"/>
              </p:cNvSpPr>
              <p:nvPr/>
            </p:nvSpPr>
            <p:spPr bwMode="auto">
              <a:xfrm>
                <a:off x="2411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45</a:t>
                </a:r>
              </a:p>
            </p:txBody>
          </p:sp>
          <p:sp>
            <p:nvSpPr>
              <p:cNvPr id="237628" name="Text Box 60"/>
              <p:cNvSpPr txBox="1">
                <a:spLocks noChangeArrowheads="1"/>
              </p:cNvSpPr>
              <p:nvPr/>
            </p:nvSpPr>
            <p:spPr bwMode="auto">
              <a:xfrm>
                <a:off x="2411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55</a:t>
                </a:r>
              </a:p>
            </p:txBody>
          </p:sp>
          <p:sp>
            <p:nvSpPr>
              <p:cNvPr id="237629" name="Text Box 61"/>
              <p:cNvSpPr txBox="1">
                <a:spLocks noChangeArrowheads="1"/>
              </p:cNvSpPr>
              <p:nvPr/>
            </p:nvSpPr>
            <p:spPr bwMode="auto">
              <a:xfrm>
                <a:off x="2411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65</a:t>
                </a:r>
              </a:p>
            </p:txBody>
          </p:sp>
          <p:sp>
            <p:nvSpPr>
              <p:cNvPr id="237630" name="Text Box 62"/>
              <p:cNvSpPr txBox="1">
                <a:spLocks noChangeArrowheads="1"/>
              </p:cNvSpPr>
              <p:nvPr/>
            </p:nvSpPr>
            <p:spPr bwMode="auto">
              <a:xfrm>
                <a:off x="2411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75</a:t>
                </a:r>
              </a:p>
            </p:txBody>
          </p:sp>
          <p:sp>
            <p:nvSpPr>
              <p:cNvPr id="237631" name="Text Box 63"/>
              <p:cNvSpPr txBox="1">
                <a:spLocks noChangeArrowheads="1"/>
              </p:cNvSpPr>
              <p:nvPr/>
            </p:nvSpPr>
            <p:spPr bwMode="auto">
              <a:xfrm>
                <a:off x="2411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85</a:t>
                </a:r>
              </a:p>
            </p:txBody>
          </p:sp>
          <p:sp>
            <p:nvSpPr>
              <p:cNvPr id="237632" name="Text Box 64"/>
              <p:cNvSpPr txBox="1">
                <a:spLocks noChangeArrowheads="1"/>
              </p:cNvSpPr>
              <p:nvPr/>
            </p:nvSpPr>
            <p:spPr bwMode="auto">
              <a:xfrm>
                <a:off x="2411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95</a:t>
                </a:r>
              </a:p>
            </p:txBody>
          </p:sp>
          <p:sp>
            <p:nvSpPr>
              <p:cNvPr id="237633" name="Text Box 65"/>
              <p:cNvSpPr txBox="1">
                <a:spLocks noChangeArrowheads="1"/>
              </p:cNvSpPr>
              <p:nvPr/>
            </p:nvSpPr>
            <p:spPr bwMode="auto">
              <a:xfrm>
                <a:off x="3053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</a:t>
                </a:r>
              </a:p>
            </p:txBody>
          </p:sp>
          <p:sp>
            <p:nvSpPr>
              <p:cNvPr id="237634" name="Text Box 66"/>
              <p:cNvSpPr txBox="1">
                <a:spLocks noChangeArrowheads="1"/>
              </p:cNvSpPr>
              <p:nvPr/>
            </p:nvSpPr>
            <p:spPr bwMode="auto">
              <a:xfrm>
                <a:off x="2882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16</a:t>
                </a:r>
              </a:p>
            </p:txBody>
          </p:sp>
          <p:sp>
            <p:nvSpPr>
              <p:cNvPr id="237635" name="Text Box 67"/>
              <p:cNvSpPr txBox="1">
                <a:spLocks noChangeArrowheads="1"/>
              </p:cNvSpPr>
              <p:nvPr/>
            </p:nvSpPr>
            <p:spPr bwMode="auto">
              <a:xfrm>
                <a:off x="2882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26</a:t>
                </a:r>
              </a:p>
            </p:txBody>
          </p:sp>
          <p:sp>
            <p:nvSpPr>
              <p:cNvPr id="237636" name="Text Box 68"/>
              <p:cNvSpPr txBox="1">
                <a:spLocks noChangeArrowheads="1"/>
              </p:cNvSpPr>
              <p:nvPr/>
            </p:nvSpPr>
            <p:spPr bwMode="auto">
              <a:xfrm>
                <a:off x="2882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36</a:t>
                </a:r>
              </a:p>
            </p:txBody>
          </p:sp>
          <p:sp>
            <p:nvSpPr>
              <p:cNvPr id="237637" name="Text Box 69"/>
              <p:cNvSpPr txBox="1">
                <a:spLocks noChangeArrowheads="1"/>
              </p:cNvSpPr>
              <p:nvPr/>
            </p:nvSpPr>
            <p:spPr bwMode="auto">
              <a:xfrm>
                <a:off x="2882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46</a:t>
                </a:r>
              </a:p>
            </p:txBody>
          </p:sp>
          <p:sp>
            <p:nvSpPr>
              <p:cNvPr id="237638" name="Text Box 70"/>
              <p:cNvSpPr txBox="1">
                <a:spLocks noChangeArrowheads="1"/>
              </p:cNvSpPr>
              <p:nvPr/>
            </p:nvSpPr>
            <p:spPr bwMode="auto">
              <a:xfrm>
                <a:off x="2882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56</a:t>
                </a:r>
              </a:p>
            </p:txBody>
          </p:sp>
          <p:sp>
            <p:nvSpPr>
              <p:cNvPr id="237639" name="Text Box 71"/>
              <p:cNvSpPr txBox="1">
                <a:spLocks noChangeArrowheads="1"/>
              </p:cNvSpPr>
              <p:nvPr/>
            </p:nvSpPr>
            <p:spPr bwMode="auto">
              <a:xfrm>
                <a:off x="2882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66</a:t>
                </a:r>
              </a:p>
            </p:txBody>
          </p:sp>
          <p:sp>
            <p:nvSpPr>
              <p:cNvPr id="237640" name="Text Box 72"/>
              <p:cNvSpPr txBox="1">
                <a:spLocks noChangeArrowheads="1"/>
              </p:cNvSpPr>
              <p:nvPr/>
            </p:nvSpPr>
            <p:spPr bwMode="auto">
              <a:xfrm>
                <a:off x="2882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76</a:t>
                </a:r>
              </a:p>
            </p:txBody>
          </p:sp>
          <p:sp>
            <p:nvSpPr>
              <p:cNvPr id="237641" name="Text Box 73"/>
              <p:cNvSpPr txBox="1">
                <a:spLocks noChangeArrowheads="1"/>
              </p:cNvSpPr>
              <p:nvPr/>
            </p:nvSpPr>
            <p:spPr bwMode="auto">
              <a:xfrm>
                <a:off x="2882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86</a:t>
                </a:r>
              </a:p>
            </p:txBody>
          </p:sp>
          <p:sp>
            <p:nvSpPr>
              <p:cNvPr id="237642" name="Text Box 74"/>
              <p:cNvSpPr txBox="1">
                <a:spLocks noChangeArrowheads="1"/>
              </p:cNvSpPr>
              <p:nvPr/>
            </p:nvSpPr>
            <p:spPr bwMode="auto">
              <a:xfrm>
                <a:off x="2882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96</a:t>
                </a:r>
              </a:p>
            </p:txBody>
          </p:sp>
          <p:sp>
            <p:nvSpPr>
              <p:cNvPr id="237643" name="Text Box 75"/>
              <p:cNvSpPr txBox="1">
                <a:spLocks noChangeArrowheads="1"/>
              </p:cNvSpPr>
              <p:nvPr/>
            </p:nvSpPr>
            <p:spPr bwMode="auto">
              <a:xfrm>
                <a:off x="3524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</a:t>
                </a:r>
              </a:p>
            </p:txBody>
          </p:sp>
          <p:sp>
            <p:nvSpPr>
              <p:cNvPr id="237644" name="Text Box 76"/>
              <p:cNvSpPr txBox="1">
                <a:spLocks noChangeArrowheads="1"/>
              </p:cNvSpPr>
              <p:nvPr/>
            </p:nvSpPr>
            <p:spPr bwMode="auto">
              <a:xfrm>
                <a:off x="3353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17</a:t>
                </a:r>
              </a:p>
            </p:txBody>
          </p:sp>
          <p:sp>
            <p:nvSpPr>
              <p:cNvPr id="237645" name="Text Box 77"/>
              <p:cNvSpPr txBox="1">
                <a:spLocks noChangeArrowheads="1"/>
              </p:cNvSpPr>
              <p:nvPr/>
            </p:nvSpPr>
            <p:spPr bwMode="auto">
              <a:xfrm>
                <a:off x="3353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27</a:t>
                </a:r>
              </a:p>
            </p:txBody>
          </p:sp>
          <p:sp>
            <p:nvSpPr>
              <p:cNvPr id="237646" name="Text Box 78"/>
              <p:cNvSpPr txBox="1">
                <a:spLocks noChangeArrowheads="1"/>
              </p:cNvSpPr>
              <p:nvPr/>
            </p:nvSpPr>
            <p:spPr bwMode="auto">
              <a:xfrm>
                <a:off x="3353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37</a:t>
                </a:r>
              </a:p>
            </p:txBody>
          </p:sp>
          <p:sp>
            <p:nvSpPr>
              <p:cNvPr id="237647" name="Text Box 79"/>
              <p:cNvSpPr txBox="1">
                <a:spLocks noChangeArrowheads="1"/>
              </p:cNvSpPr>
              <p:nvPr/>
            </p:nvSpPr>
            <p:spPr bwMode="auto">
              <a:xfrm>
                <a:off x="3353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47</a:t>
                </a:r>
              </a:p>
            </p:txBody>
          </p:sp>
          <p:sp>
            <p:nvSpPr>
              <p:cNvPr id="237648" name="Text Box 80"/>
              <p:cNvSpPr txBox="1">
                <a:spLocks noChangeArrowheads="1"/>
              </p:cNvSpPr>
              <p:nvPr/>
            </p:nvSpPr>
            <p:spPr bwMode="auto">
              <a:xfrm>
                <a:off x="3353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57</a:t>
                </a:r>
              </a:p>
            </p:txBody>
          </p:sp>
          <p:sp>
            <p:nvSpPr>
              <p:cNvPr id="237649" name="Text Box 81"/>
              <p:cNvSpPr txBox="1">
                <a:spLocks noChangeArrowheads="1"/>
              </p:cNvSpPr>
              <p:nvPr/>
            </p:nvSpPr>
            <p:spPr bwMode="auto">
              <a:xfrm>
                <a:off x="3353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67</a:t>
                </a:r>
              </a:p>
            </p:txBody>
          </p:sp>
          <p:sp>
            <p:nvSpPr>
              <p:cNvPr id="237650" name="Text Box 82"/>
              <p:cNvSpPr txBox="1">
                <a:spLocks noChangeArrowheads="1"/>
              </p:cNvSpPr>
              <p:nvPr/>
            </p:nvSpPr>
            <p:spPr bwMode="auto">
              <a:xfrm>
                <a:off x="3353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77</a:t>
                </a:r>
              </a:p>
            </p:txBody>
          </p:sp>
          <p:sp>
            <p:nvSpPr>
              <p:cNvPr id="237651" name="Text Box 83"/>
              <p:cNvSpPr txBox="1">
                <a:spLocks noChangeArrowheads="1"/>
              </p:cNvSpPr>
              <p:nvPr/>
            </p:nvSpPr>
            <p:spPr bwMode="auto">
              <a:xfrm>
                <a:off x="3353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87</a:t>
                </a:r>
              </a:p>
            </p:txBody>
          </p:sp>
          <p:sp>
            <p:nvSpPr>
              <p:cNvPr id="237652" name="Text Box 84"/>
              <p:cNvSpPr txBox="1">
                <a:spLocks noChangeArrowheads="1"/>
              </p:cNvSpPr>
              <p:nvPr/>
            </p:nvSpPr>
            <p:spPr bwMode="auto">
              <a:xfrm>
                <a:off x="3353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97</a:t>
                </a:r>
              </a:p>
            </p:txBody>
          </p:sp>
          <p:sp>
            <p:nvSpPr>
              <p:cNvPr id="237653" name="Text Box 85"/>
              <p:cNvSpPr txBox="1">
                <a:spLocks noChangeArrowheads="1"/>
              </p:cNvSpPr>
              <p:nvPr/>
            </p:nvSpPr>
            <p:spPr bwMode="auto">
              <a:xfrm>
                <a:off x="3996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</a:t>
                </a:r>
              </a:p>
            </p:txBody>
          </p:sp>
          <p:sp>
            <p:nvSpPr>
              <p:cNvPr id="237654" name="Text Box 86"/>
              <p:cNvSpPr txBox="1">
                <a:spLocks noChangeArrowheads="1"/>
              </p:cNvSpPr>
              <p:nvPr/>
            </p:nvSpPr>
            <p:spPr bwMode="auto">
              <a:xfrm>
                <a:off x="3825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18</a:t>
                </a:r>
              </a:p>
            </p:txBody>
          </p:sp>
          <p:sp>
            <p:nvSpPr>
              <p:cNvPr id="237655" name="Text Box 87"/>
              <p:cNvSpPr txBox="1">
                <a:spLocks noChangeArrowheads="1"/>
              </p:cNvSpPr>
              <p:nvPr/>
            </p:nvSpPr>
            <p:spPr bwMode="auto">
              <a:xfrm>
                <a:off x="3825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28</a:t>
                </a:r>
              </a:p>
            </p:txBody>
          </p:sp>
          <p:sp>
            <p:nvSpPr>
              <p:cNvPr id="237656" name="Text Box 88"/>
              <p:cNvSpPr txBox="1">
                <a:spLocks noChangeArrowheads="1"/>
              </p:cNvSpPr>
              <p:nvPr/>
            </p:nvSpPr>
            <p:spPr bwMode="auto">
              <a:xfrm>
                <a:off x="3825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38</a:t>
                </a:r>
              </a:p>
            </p:txBody>
          </p:sp>
          <p:sp>
            <p:nvSpPr>
              <p:cNvPr id="237657" name="Text Box 89"/>
              <p:cNvSpPr txBox="1">
                <a:spLocks noChangeArrowheads="1"/>
              </p:cNvSpPr>
              <p:nvPr/>
            </p:nvSpPr>
            <p:spPr bwMode="auto">
              <a:xfrm>
                <a:off x="3825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48</a:t>
                </a:r>
              </a:p>
            </p:txBody>
          </p:sp>
          <p:sp>
            <p:nvSpPr>
              <p:cNvPr id="237658" name="Text Box 90"/>
              <p:cNvSpPr txBox="1">
                <a:spLocks noChangeArrowheads="1"/>
              </p:cNvSpPr>
              <p:nvPr/>
            </p:nvSpPr>
            <p:spPr bwMode="auto">
              <a:xfrm>
                <a:off x="3825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58</a:t>
                </a:r>
              </a:p>
            </p:txBody>
          </p:sp>
          <p:sp>
            <p:nvSpPr>
              <p:cNvPr id="237659" name="Text Box 91"/>
              <p:cNvSpPr txBox="1">
                <a:spLocks noChangeArrowheads="1"/>
              </p:cNvSpPr>
              <p:nvPr/>
            </p:nvSpPr>
            <p:spPr bwMode="auto">
              <a:xfrm>
                <a:off x="4467" y="641"/>
                <a:ext cx="28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</a:t>
                </a:r>
              </a:p>
            </p:txBody>
          </p:sp>
          <p:sp>
            <p:nvSpPr>
              <p:cNvPr id="237660" name="Text Box 92"/>
              <p:cNvSpPr txBox="1">
                <a:spLocks noChangeArrowheads="1"/>
              </p:cNvSpPr>
              <p:nvPr/>
            </p:nvSpPr>
            <p:spPr bwMode="auto">
              <a:xfrm>
                <a:off x="4296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19</a:t>
                </a:r>
              </a:p>
            </p:txBody>
          </p:sp>
          <p:sp>
            <p:nvSpPr>
              <p:cNvPr id="237661" name="Text Box 93"/>
              <p:cNvSpPr txBox="1">
                <a:spLocks noChangeArrowheads="1"/>
              </p:cNvSpPr>
              <p:nvPr/>
            </p:nvSpPr>
            <p:spPr bwMode="auto">
              <a:xfrm>
                <a:off x="4296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29</a:t>
                </a:r>
              </a:p>
            </p:txBody>
          </p:sp>
          <p:sp>
            <p:nvSpPr>
              <p:cNvPr id="237662" name="Text Box 94"/>
              <p:cNvSpPr txBox="1">
                <a:spLocks noChangeArrowheads="1"/>
              </p:cNvSpPr>
              <p:nvPr/>
            </p:nvSpPr>
            <p:spPr bwMode="auto">
              <a:xfrm>
                <a:off x="4296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39</a:t>
                </a:r>
              </a:p>
            </p:txBody>
          </p:sp>
          <p:sp>
            <p:nvSpPr>
              <p:cNvPr id="237663" name="Text Box 95"/>
              <p:cNvSpPr txBox="1">
                <a:spLocks noChangeArrowheads="1"/>
              </p:cNvSpPr>
              <p:nvPr/>
            </p:nvSpPr>
            <p:spPr bwMode="auto">
              <a:xfrm>
                <a:off x="4296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49</a:t>
                </a:r>
              </a:p>
            </p:txBody>
          </p:sp>
          <p:sp>
            <p:nvSpPr>
              <p:cNvPr id="237664" name="Text Box 96"/>
              <p:cNvSpPr txBox="1">
                <a:spLocks noChangeArrowheads="1"/>
              </p:cNvSpPr>
              <p:nvPr/>
            </p:nvSpPr>
            <p:spPr bwMode="auto">
              <a:xfrm>
                <a:off x="4296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59</a:t>
                </a:r>
              </a:p>
            </p:txBody>
          </p:sp>
          <p:sp>
            <p:nvSpPr>
              <p:cNvPr id="237665" name="Text Box 97"/>
              <p:cNvSpPr txBox="1">
                <a:spLocks noChangeArrowheads="1"/>
              </p:cNvSpPr>
              <p:nvPr/>
            </p:nvSpPr>
            <p:spPr bwMode="auto">
              <a:xfrm>
                <a:off x="4296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69</a:t>
                </a:r>
              </a:p>
            </p:txBody>
          </p:sp>
          <p:sp>
            <p:nvSpPr>
              <p:cNvPr id="237666" name="Text Box 98"/>
              <p:cNvSpPr txBox="1">
                <a:spLocks noChangeArrowheads="1"/>
              </p:cNvSpPr>
              <p:nvPr/>
            </p:nvSpPr>
            <p:spPr bwMode="auto">
              <a:xfrm>
                <a:off x="4296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79</a:t>
                </a:r>
              </a:p>
            </p:txBody>
          </p:sp>
          <p:sp>
            <p:nvSpPr>
              <p:cNvPr id="237667" name="Text Box 99"/>
              <p:cNvSpPr txBox="1">
                <a:spLocks noChangeArrowheads="1"/>
              </p:cNvSpPr>
              <p:nvPr/>
            </p:nvSpPr>
            <p:spPr bwMode="auto">
              <a:xfrm>
                <a:off x="4296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89</a:t>
                </a:r>
              </a:p>
            </p:txBody>
          </p:sp>
          <p:sp>
            <p:nvSpPr>
              <p:cNvPr id="237668" name="Text Box 100"/>
              <p:cNvSpPr txBox="1">
                <a:spLocks noChangeArrowheads="1"/>
              </p:cNvSpPr>
              <p:nvPr/>
            </p:nvSpPr>
            <p:spPr bwMode="auto">
              <a:xfrm>
                <a:off x="4296" y="3414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99</a:t>
                </a:r>
              </a:p>
            </p:txBody>
          </p:sp>
          <p:sp>
            <p:nvSpPr>
              <p:cNvPr id="237669" name="Text Box 101"/>
              <p:cNvSpPr txBox="1">
                <a:spLocks noChangeArrowheads="1"/>
              </p:cNvSpPr>
              <p:nvPr/>
            </p:nvSpPr>
            <p:spPr bwMode="auto">
              <a:xfrm>
                <a:off x="4767" y="641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10</a:t>
                </a:r>
              </a:p>
            </p:txBody>
          </p:sp>
          <p:sp>
            <p:nvSpPr>
              <p:cNvPr id="237670" name="Text Box 102"/>
              <p:cNvSpPr txBox="1">
                <a:spLocks noChangeArrowheads="1"/>
              </p:cNvSpPr>
              <p:nvPr/>
            </p:nvSpPr>
            <p:spPr bwMode="auto">
              <a:xfrm>
                <a:off x="4767" y="949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20</a:t>
                </a:r>
              </a:p>
            </p:txBody>
          </p:sp>
          <p:sp>
            <p:nvSpPr>
              <p:cNvPr id="237671" name="Text Box 103"/>
              <p:cNvSpPr txBox="1">
                <a:spLocks noChangeArrowheads="1"/>
              </p:cNvSpPr>
              <p:nvPr/>
            </p:nvSpPr>
            <p:spPr bwMode="auto">
              <a:xfrm>
                <a:off x="4767" y="1257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30</a:t>
                </a:r>
              </a:p>
            </p:txBody>
          </p:sp>
          <p:sp>
            <p:nvSpPr>
              <p:cNvPr id="237672" name="Text Box 104"/>
              <p:cNvSpPr txBox="1">
                <a:spLocks noChangeArrowheads="1"/>
              </p:cNvSpPr>
              <p:nvPr/>
            </p:nvSpPr>
            <p:spPr bwMode="auto">
              <a:xfrm>
                <a:off x="4767" y="1565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40</a:t>
                </a:r>
              </a:p>
            </p:txBody>
          </p:sp>
          <p:sp>
            <p:nvSpPr>
              <p:cNvPr id="237673" name="Text Box 105"/>
              <p:cNvSpPr txBox="1">
                <a:spLocks noChangeArrowheads="1"/>
              </p:cNvSpPr>
              <p:nvPr/>
            </p:nvSpPr>
            <p:spPr bwMode="auto">
              <a:xfrm>
                <a:off x="4767" y="187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50</a:t>
                </a:r>
              </a:p>
            </p:txBody>
          </p:sp>
          <p:sp>
            <p:nvSpPr>
              <p:cNvPr id="237674" name="Text Box 106"/>
              <p:cNvSpPr txBox="1">
                <a:spLocks noChangeArrowheads="1"/>
              </p:cNvSpPr>
              <p:nvPr/>
            </p:nvSpPr>
            <p:spPr bwMode="auto">
              <a:xfrm>
                <a:off x="4767" y="2182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60</a:t>
                </a:r>
              </a:p>
            </p:txBody>
          </p:sp>
          <p:sp>
            <p:nvSpPr>
              <p:cNvPr id="237675" name="Text Box 107"/>
              <p:cNvSpPr txBox="1">
                <a:spLocks noChangeArrowheads="1"/>
              </p:cNvSpPr>
              <p:nvPr/>
            </p:nvSpPr>
            <p:spPr bwMode="auto">
              <a:xfrm>
                <a:off x="4767" y="2490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70</a:t>
                </a:r>
              </a:p>
            </p:txBody>
          </p:sp>
          <p:sp>
            <p:nvSpPr>
              <p:cNvPr id="237676" name="Text Box 108"/>
              <p:cNvSpPr txBox="1">
                <a:spLocks noChangeArrowheads="1"/>
              </p:cNvSpPr>
              <p:nvPr/>
            </p:nvSpPr>
            <p:spPr bwMode="auto">
              <a:xfrm>
                <a:off x="4767" y="2798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80</a:t>
                </a:r>
              </a:p>
            </p:txBody>
          </p:sp>
          <p:sp>
            <p:nvSpPr>
              <p:cNvPr id="237677" name="Text Box 109"/>
              <p:cNvSpPr txBox="1">
                <a:spLocks noChangeArrowheads="1"/>
              </p:cNvSpPr>
              <p:nvPr/>
            </p:nvSpPr>
            <p:spPr bwMode="auto">
              <a:xfrm>
                <a:off x="4767" y="3106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90</a:t>
                </a:r>
              </a:p>
            </p:txBody>
          </p:sp>
          <p:sp>
            <p:nvSpPr>
              <p:cNvPr id="237678" name="Text Box 110"/>
              <p:cNvSpPr txBox="1">
                <a:spLocks noChangeArrowheads="1"/>
              </p:cNvSpPr>
              <p:nvPr/>
            </p:nvSpPr>
            <p:spPr bwMode="auto">
              <a:xfrm>
                <a:off x="4597" y="3414"/>
                <a:ext cx="62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b="1">
                    <a:solidFill>
                      <a:srgbClr val="222268"/>
                    </a:solidFill>
                  </a:rPr>
                  <a:t>100</a:t>
                </a:r>
              </a:p>
            </p:txBody>
          </p:sp>
        </p:grpSp>
      </p:grpSp>
      <p:grpSp>
        <p:nvGrpSpPr>
          <p:cNvPr id="237679" name="Group 111"/>
          <p:cNvGrpSpPr>
            <a:grpSpLocks/>
          </p:cNvGrpSpPr>
          <p:nvPr/>
        </p:nvGrpSpPr>
        <p:grpSpPr bwMode="auto">
          <a:xfrm>
            <a:off x="4592639" y="2801938"/>
            <a:ext cx="727075" cy="711200"/>
            <a:chOff x="3731" y="3872"/>
            <a:chExt cx="458" cy="448"/>
          </a:xfrm>
        </p:grpSpPr>
        <p:sp>
          <p:nvSpPr>
            <p:cNvPr id="237680" name="Oval 112"/>
            <p:cNvSpPr>
              <a:spLocks noChangeArrowheads="1"/>
            </p:cNvSpPr>
            <p:nvPr/>
          </p:nvSpPr>
          <p:spPr bwMode="auto">
            <a:xfrm>
              <a:off x="3744" y="3872"/>
              <a:ext cx="432" cy="448"/>
            </a:xfrm>
            <a:prstGeom prst="ellipse">
              <a:avLst/>
            </a:prstGeom>
            <a:solidFill>
              <a:srgbClr val="826EB4"/>
            </a:solidFill>
            <a:ln w="57150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81" name="Text Box 113"/>
            <p:cNvSpPr txBox="1">
              <a:spLocks noChangeArrowheads="1"/>
            </p:cNvSpPr>
            <p:nvPr/>
          </p:nvSpPr>
          <p:spPr bwMode="auto">
            <a:xfrm>
              <a:off x="3731" y="3896"/>
              <a:ext cx="458" cy="40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826EB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EF9E6"/>
                  </a:solidFill>
                </a:rPr>
                <a:t>44</a:t>
              </a:r>
            </a:p>
          </p:txBody>
        </p:sp>
      </p:grpSp>
      <p:grpSp>
        <p:nvGrpSpPr>
          <p:cNvPr id="237682" name="Group 114"/>
          <p:cNvGrpSpPr>
            <a:grpSpLocks/>
          </p:cNvGrpSpPr>
          <p:nvPr/>
        </p:nvGrpSpPr>
        <p:grpSpPr bwMode="auto">
          <a:xfrm>
            <a:off x="3962400" y="3417888"/>
            <a:ext cx="4267200" cy="2057400"/>
            <a:chOff x="1525" y="3665"/>
            <a:chExt cx="2688" cy="1296"/>
          </a:xfrm>
        </p:grpSpPr>
        <p:sp>
          <p:nvSpPr>
            <p:cNvPr id="237683" name="AutoShape 115"/>
            <p:cNvSpPr>
              <a:spLocks noChangeArrowheads="1"/>
            </p:cNvSpPr>
            <p:nvPr/>
          </p:nvSpPr>
          <p:spPr bwMode="auto">
            <a:xfrm>
              <a:off x="1525" y="3768"/>
              <a:ext cx="2688" cy="1104"/>
            </a:xfrm>
            <a:prstGeom prst="roundRect">
              <a:avLst>
                <a:gd name="adj" fmla="val 16667"/>
              </a:avLst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84" name="Text Box 116"/>
            <p:cNvSpPr txBox="1">
              <a:spLocks noChangeArrowheads="1"/>
            </p:cNvSpPr>
            <p:nvPr/>
          </p:nvSpPr>
          <p:spPr bwMode="auto">
            <a:xfrm>
              <a:off x="1635" y="3665"/>
              <a:ext cx="2468" cy="12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900" b="1">
                  <a:solidFill>
                    <a:srgbClr val="FEF9E6"/>
                  </a:solidFill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3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" fill="hold"/>
                                        <p:tgtEl>
                                          <p:spTgt spid="2376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71" grpId="0" animBg="1"/>
      <p:bldP spid="237572" grpId="0" animBg="1"/>
      <p:bldP spid="237573" grpId="0" animBg="1"/>
      <p:bldP spid="237574" grpId="0" animBg="1"/>
      <p:bldP spid="2375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pic>
        <p:nvPicPr>
          <p:cNvPr id="3" name="uBuofv6Bbn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209" y="1304144"/>
            <a:ext cx="11565082" cy="5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989351"/>
            <a:ext cx="8596668" cy="4398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Independent practice.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Work problems 1-11 (ODD) Review book page 29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When you’re finished, check your work!  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Then, order these numbers from least to greatest using a math strategy. 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7,996    </a:t>
            </a:r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b="1" dirty="0" smtClean="0">
                <a:solidFill>
                  <a:schemeClr val="tx1"/>
                </a:solidFill>
              </a:rPr>
              <a:t>,942    6,732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4754"/>
            <a:ext cx="8596668" cy="15556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form is this number written in?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Write the standard form.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32" y="2977227"/>
            <a:ext cx="8596668" cy="3880773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100,000 + 70,000 + 1,000 + 900 + 80 + 2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989351"/>
            <a:ext cx="8596668" cy="4398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Independent practice.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Work problems 16-28 (EVEN) Review book page 30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When you’re finished, check your work and TURN IT IN!  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Be the Teacher!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Create a math problem and write out step-be-step how you solved it, then present it to the class.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887" name="Group 535"/>
          <p:cNvGrpSpPr>
            <a:grpSpLocks/>
          </p:cNvGrpSpPr>
          <p:nvPr/>
        </p:nvGrpSpPr>
        <p:grpSpPr bwMode="auto">
          <a:xfrm>
            <a:off x="4876800" y="1905000"/>
            <a:ext cx="4876800" cy="2667000"/>
            <a:chOff x="2112" y="1200"/>
            <a:chExt cx="3072" cy="1824"/>
          </a:xfrm>
        </p:grpSpPr>
        <p:sp>
          <p:nvSpPr>
            <p:cNvPr id="228355" name="AutoShape 3"/>
            <p:cNvSpPr>
              <a:spLocks noChangeArrowheads="1"/>
            </p:cNvSpPr>
            <p:nvPr/>
          </p:nvSpPr>
          <p:spPr bwMode="auto">
            <a:xfrm>
              <a:off x="2112" y="1200"/>
              <a:ext cx="3072" cy="1824"/>
            </a:xfrm>
            <a:prstGeom prst="roundRect">
              <a:avLst>
                <a:gd name="adj" fmla="val 33866"/>
              </a:avLst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56" name="Text Box 4"/>
            <p:cNvSpPr txBox="1">
              <a:spLocks noChangeArrowheads="1"/>
            </p:cNvSpPr>
            <p:nvPr/>
          </p:nvSpPr>
          <p:spPr bwMode="auto">
            <a:xfrm>
              <a:off x="2490" y="1450"/>
              <a:ext cx="2313" cy="14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EF9E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200"/>
                <a:t>Roman</a:t>
              </a:r>
            </a:p>
            <a:p>
              <a:pPr algn="ctr">
                <a:lnSpc>
                  <a:spcPct val="90000"/>
                </a:lnSpc>
              </a:pPr>
              <a:r>
                <a:rPr lang="en-US" sz="7200"/>
                <a:t>numerals</a:t>
              </a:r>
            </a:p>
          </p:txBody>
        </p:sp>
      </p:grpSp>
      <p:grpSp>
        <p:nvGrpSpPr>
          <p:cNvPr id="228361" name="Group 9"/>
          <p:cNvGrpSpPr>
            <a:grpSpLocks/>
          </p:cNvGrpSpPr>
          <p:nvPr/>
        </p:nvGrpSpPr>
        <p:grpSpPr bwMode="auto">
          <a:xfrm>
            <a:off x="2438400" y="914400"/>
            <a:ext cx="7239000" cy="534988"/>
            <a:chOff x="576" y="576"/>
            <a:chExt cx="4560" cy="337"/>
          </a:xfrm>
        </p:grpSpPr>
        <p:sp>
          <p:nvSpPr>
            <p:cNvPr id="228362" name="Rectangle 10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3" name="Rectangle 11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4" name="Rectangle 12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5" name="Rectangle 13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6" name="Rectangle 14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7" name="Rectangle 15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8" name="Rectangle 16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9" name="Rectangle 17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2903539" y="5561014"/>
            <a:ext cx="593725" cy="534987"/>
          </a:xfrm>
          <a:prstGeom prst="rect">
            <a:avLst/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2987676" y="5022850"/>
            <a:ext cx="593725" cy="534988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62353"/>
                  <a:invGamma/>
                </a:srgbClr>
              </a:gs>
              <a:gs pos="100000">
                <a:srgbClr val="F2CF60"/>
              </a:gs>
            </a:gsLst>
            <a:lin ang="5400000" scaled="1"/>
          </a:gradFill>
          <a:ln w="5715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2882901" y="4479925"/>
            <a:ext cx="595313" cy="534988"/>
          </a:xfrm>
          <a:prstGeom prst="rect">
            <a:avLst/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3590926" y="5019675"/>
            <a:ext cx="595313" cy="534988"/>
          </a:xfrm>
          <a:prstGeom prst="rect">
            <a:avLst/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3509963" y="5562600"/>
            <a:ext cx="595312" cy="534988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62353"/>
                  <a:invGamma/>
                </a:srgbClr>
              </a:gs>
              <a:gs pos="100000">
                <a:srgbClr val="F2CF60"/>
              </a:gs>
            </a:gsLst>
            <a:lin ang="5400000" scaled="1"/>
          </a:gradFill>
          <a:ln w="5715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9" name="Rectangle 27"/>
          <p:cNvSpPr>
            <a:spLocks noChangeArrowheads="1"/>
          </p:cNvSpPr>
          <p:nvPr/>
        </p:nvSpPr>
        <p:spPr bwMode="auto">
          <a:xfrm>
            <a:off x="3482976" y="4481514"/>
            <a:ext cx="593725" cy="534987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62353"/>
                  <a:invGamma/>
                </a:srgbClr>
              </a:gs>
              <a:gs pos="100000">
                <a:srgbClr val="F2CF60"/>
              </a:gs>
            </a:gsLst>
            <a:lin ang="5400000" scaled="1"/>
          </a:gradFill>
          <a:ln w="5715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981" name="Group 629"/>
          <p:cNvGrpSpPr>
            <a:grpSpLocks/>
          </p:cNvGrpSpPr>
          <p:nvPr/>
        </p:nvGrpSpPr>
        <p:grpSpPr bwMode="auto">
          <a:xfrm>
            <a:off x="5410200" y="4668839"/>
            <a:ext cx="4243388" cy="1463675"/>
            <a:chOff x="2448" y="2941"/>
            <a:chExt cx="2673" cy="922"/>
          </a:xfrm>
        </p:grpSpPr>
        <p:sp>
          <p:nvSpPr>
            <p:cNvPr id="228973" name="Rectangle 621"/>
            <p:cNvSpPr>
              <a:spLocks noChangeArrowheads="1"/>
            </p:cNvSpPr>
            <p:nvPr/>
          </p:nvSpPr>
          <p:spPr bwMode="auto">
            <a:xfrm>
              <a:off x="2448" y="3072"/>
              <a:ext cx="768" cy="564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974" name="Text Box 622"/>
            <p:cNvSpPr txBox="1">
              <a:spLocks noChangeArrowheads="1"/>
            </p:cNvSpPr>
            <p:nvPr/>
          </p:nvSpPr>
          <p:spPr bwMode="auto">
            <a:xfrm>
              <a:off x="2664" y="3037"/>
              <a:ext cx="278" cy="6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EF9E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28976" name="Rectangle 624"/>
            <p:cNvSpPr>
              <a:spLocks noChangeArrowheads="1"/>
            </p:cNvSpPr>
            <p:nvPr/>
          </p:nvSpPr>
          <p:spPr bwMode="auto">
            <a:xfrm>
              <a:off x="3408" y="2976"/>
              <a:ext cx="768" cy="564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977" name="Text Box 625"/>
            <p:cNvSpPr txBox="1">
              <a:spLocks noChangeArrowheads="1"/>
            </p:cNvSpPr>
            <p:nvPr/>
          </p:nvSpPr>
          <p:spPr bwMode="auto">
            <a:xfrm>
              <a:off x="3564" y="2941"/>
              <a:ext cx="463" cy="6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EF9E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00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228979" name="Rectangle 627"/>
            <p:cNvSpPr>
              <a:spLocks noChangeArrowheads="1"/>
            </p:cNvSpPr>
            <p:nvPr/>
          </p:nvSpPr>
          <p:spPr bwMode="auto">
            <a:xfrm>
              <a:off x="4353" y="3264"/>
              <a:ext cx="768" cy="564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980" name="Text Box 628"/>
            <p:cNvSpPr txBox="1">
              <a:spLocks noChangeArrowheads="1"/>
            </p:cNvSpPr>
            <p:nvPr/>
          </p:nvSpPr>
          <p:spPr bwMode="auto">
            <a:xfrm>
              <a:off x="4489" y="3229"/>
              <a:ext cx="463" cy="6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EF9E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latin typeface="Times New Roman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9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2" y="842962"/>
            <a:ext cx="51720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64" y="0"/>
            <a:ext cx="686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1" y="2209798"/>
            <a:ext cx="4135022" cy="4135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08" y="2209798"/>
            <a:ext cx="4788107" cy="39361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Compare and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1143000" y="914401"/>
            <a:ext cx="10058400" cy="1389063"/>
          </a:xfrm>
          <a:prstGeom prst="roundRect">
            <a:avLst>
              <a:gd name="adj" fmla="val 33866"/>
            </a:avLst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 algn="ctr">
            <a:solidFill>
              <a:srgbClr val="FEF9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3875088" y="996950"/>
            <a:ext cx="4443412" cy="1263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Rules for Using</a:t>
            </a:r>
          </a:p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Roman Numerals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429000" y="2667000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When a smaller number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3429000" y="3276600"/>
            <a:ext cx="64770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comes</a:t>
            </a:r>
            <a:r>
              <a:rPr lang="en-US" b="1" i="1" dirty="0"/>
              <a:t> </a:t>
            </a:r>
            <a:r>
              <a:rPr lang="en-US" sz="2800" b="1" i="1" dirty="0"/>
              <a:t>before</a:t>
            </a:r>
            <a:r>
              <a:rPr lang="en-US" b="1" i="1" dirty="0"/>
              <a:t> </a:t>
            </a:r>
            <a:r>
              <a:rPr lang="en-US" dirty="0"/>
              <a:t>a larger</a:t>
            </a:r>
          </a:p>
        </p:txBody>
      </p:sp>
      <p:grpSp>
        <p:nvGrpSpPr>
          <p:cNvPr id="240655" name="Group 15"/>
          <p:cNvGrpSpPr>
            <a:grpSpLocks/>
          </p:cNvGrpSpPr>
          <p:nvPr/>
        </p:nvGrpSpPr>
        <p:grpSpPr bwMode="auto">
          <a:xfrm rot="16200000">
            <a:off x="-323056" y="3086894"/>
            <a:ext cx="6057900" cy="534988"/>
            <a:chOff x="576" y="576"/>
            <a:chExt cx="4560" cy="337"/>
          </a:xfrm>
        </p:grpSpPr>
        <p:sp>
          <p:nvSpPr>
            <p:cNvPr id="240656" name="Rectangle 16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7" name="Rectangle 17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8" name="Rectangle 18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9" name="Rectangle 19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60" name="Rectangle 20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61" name="Rectangle 21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62" name="Rectangle 22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63" name="Rectangle 23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64" name="Rectangle 24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3429000" y="3886200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number, it is</a:t>
            </a: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3429000" y="4479925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subtracted from the</a:t>
            </a: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3429000" y="5113338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larger number.</a:t>
            </a:r>
          </a:p>
        </p:txBody>
      </p:sp>
    </p:spTree>
    <p:extLst>
      <p:ext uri="{BB962C8B-B14F-4D97-AF65-F5344CB8AC3E}">
        <p14:creationId xmlns:p14="http://schemas.microsoft.com/office/powerpoint/2010/main" val="40999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AutoShape 2"/>
          <p:cNvSpPr>
            <a:spLocks noChangeArrowheads="1"/>
          </p:cNvSpPr>
          <p:nvPr/>
        </p:nvSpPr>
        <p:spPr bwMode="auto">
          <a:xfrm>
            <a:off x="1143000" y="914401"/>
            <a:ext cx="10058400" cy="1389063"/>
          </a:xfrm>
          <a:prstGeom prst="roundRect">
            <a:avLst>
              <a:gd name="adj" fmla="val 33866"/>
            </a:avLst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 algn="ctr">
            <a:solidFill>
              <a:srgbClr val="FEF9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5087938" y="762000"/>
            <a:ext cx="1981200" cy="1752600"/>
            <a:chOff x="967" y="576"/>
            <a:chExt cx="968" cy="1009"/>
          </a:xfrm>
        </p:grpSpPr>
        <p:sp>
          <p:nvSpPr>
            <p:cNvPr id="241669" name="Rectangle 5"/>
            <p:cNvSpPr>
              <a:spLocks noChangeArrowheads="1"/>
            </p:cNvSpPr>
            <p:nvPr/>
          </p:nvSpPr>
          <p:spPr bwMode="auto">
            <a:xfrm>
              <a:off x="972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0" name="Rectangle 6"/>
            <p:cNvSpPr>
              <a:spLocks noChangeArrowheads="1"/>
            </p:cNvSpPr>
            <p:nvPr/>
          </p:nvSpPr>
          <p:spPr bwMode="auto">
            <a:xfrm>
              <a:off x="1296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1" name="Rectangle 7"/>
            <p:cNvSpPr>
              <a:spLocks noChangeArrowheads="1"/>
            </p:cNvSpPr>
            <p:nvPr/>
          </p:nvSpPr>
          <p:spPr bwMode="auto">
            <a:xfrm>
              <a:off x="1621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2" name="Rectangle 8"/>
            <p:cNvSpPr>
              <a:spLocks noChangeArrowheads="1"/>
            </p:cNvSpPr>
            <p:nvPr/>
          </p:nvSpPr>
          <p:spPr bwMode="auto">
            <a:xfrm>
              <a:off x="967" y="911"/>
              <a:ext cx="31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3" name="Rectangle 9"/>
            <p:cNvSpPr>
              <a:spLocks noChangeArrowheads="1"/>
            </p:cNvSpPr>
            <p:nvPr/>
          </p:nvSpPr>
          <p:spPr bwMode="auto">
            <a:xfrm>
              <a:off x="1294" y="911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4" name="Rectangle 10"/>
            <p:cNvSpPr>
              <a:spLocks noChangeArrowheads="1"/>
            </p:cNvSpPr>
            <p:nvPr/>
          </p:nvSpPr>
          <p:spPr bwMode="auto">
            <a:xfrm>
              <a:off x="1621" y="911"/>
              <a:ext cx="31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5" name="Rectangle 11"/>
            <p:cNvSpPr>
              <a:spLocks noChangeArrowheads="1"/>
            </p:cNvSpPr>
            <p:nvPr/>
          </p:nvSpPr>
          <p:spPr bwMode="auto">
            <a:xfrm>
              <a:off x="971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6" name="Rectangle 12"/>
            <p:cNvSpPr>
              <a:spLocks noChangeArrowheads="1"/>
            </p:cNvSpPr>
            <p:nvPr/>
          </p:nvSpPr>
          <p:spPr bwMode="auto">
            <a:xfrm>
              <a:off x="1296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21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5257801" y="808038"/>
            <a:ext cx="1679575" cy="1708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latin typeface="Times New Roman" pitchFamily="18" charset="0"/>
              </a:rPr>
              <a:t>IV</a:t>
            </a:r>
          </a:p>
        </p:txBody>
      </p:sp>
      <p:grpSp>
        <p:nvGrpSpPr>
          <p:cNvPr id="241688" name="Group 24"/>
          <p:cNvGrpSpPr>
            <a:grpSpLocks/>
          </p:cNvGrpSpPr>
          <p:nvPr/>
        </p:nvGrpSpPr>
        <p:grpSpPr bwMode="auto">
          <a:xfrm>
            <a:off x="2438400" y="5602289"/>
            <a:ext cx="7239000" cy="534987"/>
            <a:chOff x="576" y="576"/>
            <a:chExt cx="4560" cy="337"/>
          </a:xfrm>
        </p:grpSpPr>
        <p:sp>
          <p:nvSpPr>
            <p:cNvPr id="241689" name="Rectangle 25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0" name="Rectangle 26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1" name="Rectangle 27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2" name="Rectangle 28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Rectangle 29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Rectangle 30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6" name="Rectangle 32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7" name="Rectangle 33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698" name="Text Box 34"/>
          <p:cNvSpPr txBox="1">
            <a:spLocks noChangeArrowheads="1"/>
          </p:cNvSpPr>
          <p:nvPr/>
        </p:nvSpPr>
        <p:spPr bwMode="auto">
          <a:xfrm>
            <a:off x="5753100" y="808038"/>
            <a:ext cx="1155700" cy="1708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F1B847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3625851" y="3040063"/>
            <a:ext cx="862013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1B847"/>
                </a:solidFill>
              </a:rPr>
              <a:t>5</a:t>
            </a:r>
          </a:p>
        </p:txBody>
      </p:sp>
      <p:sp>
        <p:nvSpPr>
          <p:cNvPr id="241700" name="Text Box 36"/>
          <p:cNvSpPr txBox="1">
            <a:spLocks noChangeArrowheads="1"/>
          </p:cNvSpPr>
          <p:nvPr/>
        </p:nvSpPr>
        <p:spPr bwMode="auto">
          <a:xfrm>
            <a:off x="4648201" y="3059113"/>
            <a:ext cx="1653017" cy="156966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318CBF"/>
                </a:solidFill>
              </a:rPr>
              <a:t>– 1</a:t>
            </a:r>
          </a:p>
        </p:txBody>
      </p:sp>
      <p:sp>
        <p:nvSpPr>
          <p:cNvPr id="241701" name="Text Box 37"/>
          <p:cNvSpPr txBox="1">
            <a:spLocks noChangeArrowheads="1"/>
          </p:cNvSpPr>
          <p:nvPr/>
        </p:nvSpPr>
        <p:spPr bwMode="auto">
          <a:xfrm>
            <a:off x="6627814" y="3059113"/>
            <a:ext cx="191293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/>
              <a:t>= 4</a:t>
            </a:r>
          </a:p>
        </p:txBody>
      </p:sp>
      <p:sp>
        <p:nvSpPr>
          <p:cNvPr id="241702" name="Text Box 38"/>
          <p:cNvSpPr txBox="1">
            <a:spLocks noChangeArrowheads="1"/>
          </p:cNvSpPr>
          <p:nvPr/>
        </p:nvSpPr>
        <p:spPr bwMode="auto">
          <a:xfrm>
            <a:off x="5257801" y="808039"/>
            <a:ext cx="636713" cy="172354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 dirty="0">
                <a:solidFill>
                  <a:srgbClr val="318CBF"/>
                </a:solidFill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145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8" grpId="0"/>
      <p:bldP spid="241698" grpId="1"/>
      <p:bldP spid="241699" grpId="0"/>
      <p:bldP spid="241699" grpId="1"/>
      <p:bldP spid="241700" grpId="0"/>
      <p:bldP spid="241700" grpId="1"/>
      <p:bldP spid="241701" grpId="0"/>
      <p:bldP spid="241702" grpId="0"/>
      <p:bldP spid="24170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/>
          <p:cNvSpPr>
            <a:spLocks noChangeArrowheads="1"/>
          </p:cNvSpPr>
          <p:nvPr/>
        </p:nvSpPr>
        <p:spPr bwMode="auto">
          <a:xfrm>
            <a:off x="1143000" y="914401"/>
            <a:ext cx="10058400" cy="1389063"/>
          </a:xfrm>
          <a:prstGeom prst="roundRect">
            <a:avLst>
              <a:gd name="adj" fmla="val 33866"/>
            </a:avLst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 algn="ctr">
            <a:solidFill>
              <a:srgbClr val="FEF9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875088" y="996950"/>
            <a:ext cx="4443412" cy="1263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Rules for Using</a:t>
            </a:r>
          </a:p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Roman Numerals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429000" y="2643188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When a smaller number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429000" y="3252788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comes </a:t>
            </a:r>
            <a:r>
              <a:rPr lang="en-US" i="1">
                <a:solidFill>
                  <a:srgbClr val="318CBF"/>
                </a:solidFill>
              </a:rPr>
              <a:t>before</a:t>
            </a:r>
            <a:r>
              <a:rPr lang="en-US"/>
              <a:t> a larger</a:t>
            </a:r>
          </a:p>
        </p:txBody>
      </p:sp>
      <p:grpSp>
        <p:nvGrpSpPr>
          <p:cNvPr id="243727" name="Group 15"/>
          <p:cNvGrpSpPr>
            <a:grpSpLocks/>
          </p:cNvGrpSpPr>
          <p:nvPr/>
        </p:nvGrpSpPr>
        <p:grpSpPr bwMode="auto">
          <a:xfrm rot="16200000">
            <a:off x="-323056" y="3086894"/>
            <a:ext cx="6057900" cy="534988"/>
            <a:chOff x="576" y="576"/>
            <a:chExt cx="4560" cy="337"/>
          </a:xfrm>
        </p:grpSpPr>
        <p:sp>
          <p:nvSpPr>
            <p:cNvPr id="243728" name="Rectangle 16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9" name="Rectangle 17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0" name="Rectangle 18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1" name="Rectangle 19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2" name="Rectangle 20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3" name="Rectangle 21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4" name="Rectangle 22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5" name="Rectangle 23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6" name="Rectangle 24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429000" y="3862388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number, it is</a:t>
            </a:r>
          </a:p>
        </p:txBody>
      </p:sp>
      <p:sp>
        <p:nvSpPr>
          <p:cNvPr id="243738" name="Text Box 26"/>
          <p:cNvSpPr txBox="1">
            <a:spLocks noChangeArrowheads="1"/>
          </p:cNvSpPr>
          <p:nvPr/>
        </p:nvSpPr>
        <p:spPr bwMode="auto">
          <a:xfrm>
            <a:off x="3429000" y="4456113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subtracted from the</a:t>
            </a:r>
          </a:p>
        </p:txBody>
      </p:sp>
      <p:sp>
        <p:nvSpPr>
          <p:cNvPr id="243739" name="Text Box 27"/>
          <p:cNvSpPr txBox="1">
            <a:spLocks noChangeArrowheads="1"/>
          </p:cNvSpPr>
          <p:nvPr/>
        </p:nvSpPr>
        <p:spPr bwMode="auto">
          <a:xfrm>
            <a:off x="3429000" y="5089525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larger number.</a:t>
            </a:r>
          </a:p>
        </p:txBody>
      </p:sp>
    </p:spTree>
    <p:extLst>
      <p:ext uri="{BB962C8B-B14F-4D97-AF65-F5344CB8AC3E}">
        <p14:creationId xmlns:p14="http://schemas.microsoft.com/office/powerpoint/2010/main" val="14171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 place value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" y="1159864"/>
            <a:ext cx="9923488" cy="5471410"/>
          </a:xfrm>
        </p:spPr>
      </p:pic>
    </p:spTree>
    <p:extLst>
      <p:ext uri="{BB962C8B-B14F-4D97-AF65-F5344CB8AC3E}">
        <p14:creationId xmlns:p14="http://schemas.microsoft.com/office/powerpoint/2010/main" val="18469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2"/>
          <p:cNvSpPr>
            <a:spLocks noChangeArrowheads="1"/>
          </p:cNvSpPr>
          <p:nvPr/>
        </p:nvSpPr>
        <p:spPr bwMode="auto">
          <a:xfrm>
            <a:off x="1143000" y="914401"/>
            <a:ext cx="10058400" cy="1389063"/>
          </a:xfrm>
          <a:prstGeom prst="roundRect">
            <a:avLst>
              <a:gd name="adj" fmla="val 33866"/>
            </a:avLst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 algn="ctr">
            <a:solidFill>
              <a:srgbClr val="FEF9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875088" y="996950"/>
            <a:ext cx="4443412" cy="1263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Rules for Using</a:t>
            </a:r>
          </a:p>
          <a:p>
            <a:pPr algn="ctr">
              <a:lnSpc>
                <a:spcPct val="80000"/>
              </a:lnSpc>
            </a:pPr>
            <a:r>
              <a:rPr lang="en-US" sz="4800">
                <a:latin typeface="Impact" pitchFamily="34" charset="0"/>
              </a:rPr>
              <a:t>Roman Numerals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429000" y="2743200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When a smaller number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429000" y="3352800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comes </a:t>
            </a:r>
            <a:r>
              <a:rPr lang="en-US" i="1">
                <a:solidFill>
                  <a:srgbClr val="318CBF"/>
                </a:solidFill>
              </a:rPr>
              <a:t>after</a:t>
            </a:r>
            <a:r>
              <a:rPr lang="en-US"/>
              <a:t> a larger</a:t>
            </a:r>
          </a:p>
        </p:txBody>
      </p:sp>
      <p:grpSp>
        <p:nvGrpSpPr>
          <p:cNvPr id="244742" name="Group 6"/>
          <p:cNvGrpSpPr>
            <a:grpSpLocks/>
          </p:cNvGrpSpPr>
          <p:nvPr/>
        </p:nvGrpSpPr>
        <p:grpSpPr bwMode="auto">
          <a:xfrm rot="16200000">
            <a:off x="-323056" y="3086894"/>
            <a:ext cx="6057900" cy="534988"/>
            <a:chOff x="576" y="576"/>
            <a:chExt cx="4560" cy="337"/>
          </a:xfrm>
        </p:grpSpPr>
        <p:sp>
          <p:nvSpPr>
            <p:cNvPr id="244743" name="Rectangle 7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4" name="Rectangle 8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0" name="Rectangle 14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1" name="Rectangle 15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3429000" y="3962400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number, it is added to</a:t>
            </a:r>
          </a:p>
        </p:txBody>
      </p:sp>
      <p:sp>
        <p:nvSpPr>
          <p:cNvPr id="244753" name="Text Box 17"/>
          <p:cNvSpPr txBox="1">
            <a:spLocks noChangeArrowheads="1"/>
          </p:cNvSpPr>
          <p:nvPr/>
        </p:nvSpPr>
        <p:spPr bwMode="auto">
          <a:xfrm>
            <a:off x="3429000" y="4556125"/>
            <a:ext cx="647700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larger number. </a:t>
            </a:r>
          </a:p>
        </p:txBody>
      </p:sp>
    </p:spTree>
    <p:extLst>
      <p:ext uri="{BB962C8B-B14F-4D97-AF65-F5344CB8AC3E}">
        <p14:creationId xmlns:p14="http://schemas.microsoft.com/office/powerpoint/2010/main" val="7582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2"/>
          <p:cNvSpPr>
            <a:spLocks noChangeArrowheads="1"/>
          </p:cNvSpPr>
          <p:nvPr/>
        </p:nvSpPr>
        <p:spPr bwMode="auto">
          <a:xfrm>
            <a:off x="1143000" y="914401"/>
            <a:ext cx="10058400" cy="1389063"/>
          </a:xfrm>
          <a:prstGeom prst="roundRect">
            <a:avLst>
              <a:gd name="adj" fmla="val 33866"/>
            </a:avLst>
          </a:prstGeom>
          <a:gradFill rotWithShape="1">
            <a:gsLst>
              <a:gs pos="0">
                <a:srgbClr val="6EB3DA"/>
              </a:gs>
              <a:gs pos="50000">
                <a:srgbClr val="6EB3DA">
                  <a:gamma/>
                  <a:tint val="62353"/>
                  <a:invGamma/>
                </a:srgbClr>
              </a:gs>
              <a:gs pos="100000">
                <a:srgbClr val="6EB3DA"/>
              </a:gs>
            </a:gsLst>
            <a:lin ang="5400000" scaled="1"/>
          </a:gradFill>
          <a:ln w="57150" algn="ctr">
            <a:solidFill>
              <a:srgbClr val="FEF9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5086350" y="762000"/>
            <a:ext cx="1981200" cy="1752600"/>
            <a:chOff x="967" y="576"/>
            <a:chExt cx="968" cy="1009"/>
          </a:xfrm>
        </p:grpSpPr>
        <p:sp>
          <p:nvSpPr>
            <p:cNvPr id="245764" name="Rectangle 4"/>
            <p:cNvSpPr>
              <a:spLocks noChangeArrowheads="1"/>
            </p:cNvSpPr>
            <p:nvPr/>
          </p:nvSpPr>
          <p:spPr bwMode="auto">
            <a:xfrm>
              <a:off x="972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1296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6" name="Rectangle 6"/>
            <p:cNvSpPr>
              <a:spLocks noChangeArrowheads="1"/>
            </p:cNvSpPr>
            <p:nvPr/>
          </p:nvSpPr>
          <p:spPr bwMode="auto">
            <a:xfrm>
              <a:off x="1621" y="576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967" y="911"/>
              <a:ext cx="31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1294" y="911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1621" y="911"/>
              <a:ext cx="31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971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Rectangle 11"/>
            <p:cNvSpPr>
              <a:spLocks noChangeArrowheads="1"/>
            </p:cNvSpPr>
            <p:nvPr/>
          </p:nvSpPr>
          <p:spPr bwMode="auto">
            <a:xfrm>
              <a:off x="1296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1621" y="1248"/>
              <a:ext cx="313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5178426" y="685800"/>
            <a:ext cx="1679575" cy="1708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latin typeface="Times New Roman" pitchFamily="18" charset="0"/>
              </a:rPr>
              <a:t>VI</a:t>
            </a:r>
          </a:p>
        </p:txBody>
      </p:sp>
      <p:grpSp>
        <p:nvGrpSpPr>
          <p:cNvPr id="245775" name="Group 15"/>
          <p:cNvGrpSpPr>
            <a:grpSpLocks/>
          </p:cNvGrpSpPr>
          <p:nvPr/>
        </p:nvGrpSpPr>
        <p:grpSpPr bwMode="auto">
          <a:xfrm>
            <a:off x="2438400" y="5602289"/>
            <a:ext cx="7239000" cy="534987"/>
            <a:chOff x="576" y="576"/>
            <a:chExt cx="4560" cy="337"/>
          </a:xfrm>
        </p:grpSpPr>
        <p:sp>
          <p:nvSpPr>
            <p:cNvPr id="245776" name="Rectangle 16"/>
            <p:cNvSpPr>
              <a:spLocks noChangeArrowheads="1"/>
            </p:cNvSpPr>
            <p:nvPr/>
          </p:nvSpPr>
          <p:spPr bwMode="auto">
            <a:xfrm>
              <a:off x="57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7" name="Rectangle 17"/>
            <p:cNvSpPr>
              <a:spLocks noChangeArrowheads="1"/>
            </p:cNvSpPr>
            <p:nvPr/>
          </p:nvSpPr>
          <p:spPr bwMode="auto">
            <a:xfrm>
              <a:off x="1098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8" name="Rectangle 18"/>
            <p:cNvSpPr>
              <a:spLocks noChangeArrowheads="1"/>
            </p:cNvSpPr>
            <p:nvPr/>
          </p:nvSpPr>
          <p:spPr bwMode="auto">
            <a:xfrm>
              <a:off x="1621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9" name="Rectangle 19"/>
            <p:cNvSpPr>
              <a:spLocks noChangeArrowheads="1"/>
            </p:cNvSpPr>
            <p:nvPr/>
          </p:nvSpPr>
          <p:spPr bwMode="auto">
            <a:xfrm>
              <a:off x="2145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0" name="Rectangle 20"/>
            <p:cNvSpPr>
              <a:spLocks noChangeArrowheads="1"/>
            </p:cNvSpPr>
            <p:nvPr/>
          </p:nvSpPr>
          <p:spPr bwMode="auto">
            <a:xfrm>
              <a:off x="2669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Rectangle 21"/>
            <p:cNvSpPr>
              <a:spLocks noChangeArrowheads="1"/>
            </p:cNvSpPr>
            <p:nvPr/>
          </p:nvSpPr>
          <p:spPr bwMode="auto">
            <a:xfrm>
              <a:off x="3192" y="576"/>
              <a:ext cx="375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Rectangle 22"/>
            <p:cNvSpPr>
              <a:spLocks noChangeArrowheads="1"/>
            </p:cNvSpPr>
            <p:nvPr/>
          </p:nvSpPr>
          <p:spPr bwMode="auto">
            <a:xfrm>
              <a:off x="3716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4239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F2CF60"/>
                </a:gs>
                <a:gs pos="50000">
                  <a:srgbClr val="F2CF60">
                    <a:gamma/>
                    <a:tint val="62353"/>
                    <a:invGamma/>
                  </a:srgbClr>
                </a:gs>
                <a:gs pos="100000">
                  <a:srgbClr val="F2CF60"/>
                </a:gs>
              </a:gsLst>
              <a:lin ang="5400000" scaled="1"/>
            </a:gradFill>
            <a:ln w="57150" algn="ctr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4" name="Rectangle 24"/>
            <p:cNvSpPr>
              <a:spLocks noChangeArrowheads="1"/>
            </p:cNvSpPr>
            <p:nvPr/>
          </p:nvSpPr>
          <p:spPr bwMode="auto">
            <a:xfrm>
              <a:off x="4762" y="576"/>
              <a:ext cx="374" cy="337"/>
            </a:xfrm>
            <a:prstGeom prst="rect">
              <a:avLst/>
            </a:prstGeom>
            <a:gradFill rotWithShape="1">
              <a:gsLst>
                <a:gs pos="0">
                  <a:srgbClr val="6EB3DA"/>
                </a:gs>
                <a:gs pos="50000">
                  <a:srgbClr val="6EB3DA">
                    <a:gamma/>
                    <a:tint val="62353"/>
                    <a:invGamma/>
                  </a:srgbClr>
                </a:gs>
                <a:gs pos="100000">
                  <a:srgbClr val="6EB3DA"/>
                </a:gs>
              </a:gsLst>
              <a:lin ang="5400000" scaled="1"/>
            </a:gradFill>
            <a:ln w="57150">
              <a:solidFill>
                <a:srgbClr val="FEF9E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5165725" y="685800"/>
            <a:ext cx="1155700" cy="1708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F1B847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3587751" y="3040063"/>
            <a:ext cx="862013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1B847"/>
                </a:solidFill>
              </a:rPr>
              <a:t>5</a:t>
            </a:r>
          </a:p>
        </p:txBody>
      </p:sp>
      <p:sp>
        <p:nvSpPr>
          <p:cNvPr id="245787" name="Text Box 27"/>
          <p:cNvSpPr txBox="1">
            <a:spLocks noChangeArrowheads="1"/>
          </p:cNvSpPr>
          <p:nvPr/>
        </p:nvSpPr>
        <p:spPr bwMode="auto">
          <a:xfrm>
            <a:off x="4610100" y="3059113"/>
            <a:ext cx="1912938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318CBF"/>
                </a:solidFill>
              </a:rPr>
              <a:t>+ 1</a:t>
            </a:r>
          </a:p>
        </p:txBody>
      </p:sp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6143626" y="685801"/>
            <a:ext cx="636713" cy="172354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600">
                <a:solidFill>
                  <a:srgbClr val="318CB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6665914" y="3059113"/>
            <a:ext cx="191293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F9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31937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5" grpId="0"/>
      <p:bldP spid="245785" grpId="1"/>
      <p:bldP spid="245786" grpId="0"/>
      <p:bldP spid="245786" grpId="1"/>
      <p:bldP spid="245787" grpId="0"/>
      <p:bldP spid="245787" grpId="1"/>
      <p:bldP spid="245788" grpId="0"/>
      <p:bldP spid="245788" grpId="1"/>
      <p:bldP spid="2457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Use your interactive notebook to help you.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1.____  2.____ 3. ____ 4. _____ 5. ____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6.____  7. ____ 8. ____ 9._____ 10.____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11.____ 12. _____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-506897"/>
            <a:ext cx="8596668" cy="37772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Using the correct rule, convert the roman numeral to the correct Arabic number.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Work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989351"/>
            <a:ext cx="8596668" cy="4398497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Page 34; Work problems 23-27</a:t>
            </a:r>
          </a:p>
          <a:p>
            <a:endParaRPr lang="en-US" sz="4400" b="1" dirty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Place in your homework folder.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74755"/>
            <a:ext cx="8596668" cy="4152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chemeClr val="tx1"/>
                </a:solidFill>
              </a:rPr>
              <a:t>What stuck with you today?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Which part seems easier now?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Which part is still unclear?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68538" y="609600"/>
            <a:ext cx="7620000" cy="5562600"/>
          </a:xfrm>
          <a:prstGeom prst="rect">
            <a:avLst/>
          </a:prstGeom>
          <a:solidFill>
            <a:srgbClr val="F8F0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3D7EB"/>
              </a:solidFill>
            </a:endParaRP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62200" y="744538"/>
            <a:ext cx="2857500" cy="1084262"/>
          </a:xfrm>
          <a:prstGeom prst="rect">
            <a:avLst/>
          </a:prstGeom>
          <a:solidFill>
            <a:srgbClr val="F5EA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221288" y="738189"/>
            <a:ext cx="4616450" cy="1049337"/>
          </a:xfrm>
          <a:prstGeom prst="rect">
            <a:avLst/>
          </a:prstGeom>
          <a:solidFill>
            <a:srgbClr val="C6DE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2298701" y="685800"/>
            <a:ext cx="7554913" cy="5486400"/>
          </a:xfrm>
          <a:prstGeom prst="rect">
            <a:avLst/>
          </a:prstGeom>
          <a:noFill/>
          <a:ln w="101600">
            <a:solidFill>
              <a:srgbClr val="826E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CBF">
                    <a:alpha val="42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2232026" y="625476"/>
            <a:ext cx="7686675" cy="5616575"/>
          </a:xfrm>
          <a:prstGeom prst="rect">
            <a:avLst/>
          </a:prstGeom>
          <a:noFill/>
          <a:ln w="101600">
            <a:solidFill>
              <a:srgbClr val="9EC1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>
            <a:off x="6761163" y="685801"/>
            <a:ext cx="0" cy="5484813"/>
          </a:xfrm>
          <a:prstGeom prst="line">
            <a:avLst/>
          </a:prstGeom>
          <a:noFill/>
          <a:ln w="101600">
            <a:solidFill>
              <a:srgbClr val="826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8305800" y="685801"/>
            <a:ext cx="0" cy="5484813"/>
          </a:xfrm>
          <a:prstGeom prst="line">
            <a:avLst/>
          </a:prstGeom>
          <a:noFill/>
          <a:ln w="101600">
            <a:solidFill>
              <a:srgbClr val="826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>
            <a:off x="2286001" y="1828800"/>
            <a:ext cx="7554913" cy="0"/>
          </a:xfrm>
          <a:prstGeom prst="line">
            <a:avLst/>
          </a:prstGeom>
          <a:noFill/>
          <a:ln w="101600">
            <a:solidFill>
              <a:srgbClr val="826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4513264" y="762000"/>
            <a:ext cx="53689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6DEC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5238750" y="2732089"/>
            <a:ext cx="1342034" cy="2739211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18CB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18CB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200">
                <a:solidFill>
                  <a:srgbClr val="826EB4"/>
                </a:solidFill>
              </a:rPr>
              <a:t>0</a:t>
            </a: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6775450" y="2732089"/>
            <a:ext cx="1342034" cy="2739211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DE288"/>
                    </a:gs>
                    <a:gs pos="50000">
                      <a:srgbClr val="B8D656"/>
                    </a:gs>
                    <a:gs pos="100000">
                      <a:srgbClr val="CDE288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200">
                <a:solidFill>
                  <a:srgbClr val="826EB4"/>
                </a:solidFill>
              </a:rPr>
              <a:t>0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8331200" y="2732089"/>
            <a:ext cx="1342034" cy="2739211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DE288"/>
                    </a:gs>
                    <a:gs pos="50000">
                      <a:srgbClr val="B8D656"/>
                    </a:gs>
                    <a:gs pos="100000">
                      <a:srgbClr val="CDE288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200">
                <a:solidFill>
                  <a:srgbClr val="826EB4"/>
                </a:solidFill>
              </a:rPr>
              <a:t>0</a:t>
            </a:r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>
            <a:off x="5216525" y="685801"/>
            <a:ext cx="0" cy="5484813"/>
          </a:xfrm>
          <a:prstGeom prst="line">
            <a:avLst/>
          </a:prstGeom>
          <a:noFill/>
          <a:ln w="101600">
            <a:solidFill>
              <a:srgbClr val="826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1" name="WordArt 15"/>
          <p:cNvSpPr>
            <a:spLocks noChangeArrowheads="1" noChangeShapeType="1" noTextEdit="1"/>
          </p:cNvSpPr>
          <p:nvPr/>
        </p:nvSpPr>
        <p:spPr bwMode="auto">
          <a:xfrm>
            <a:off x="4187826" y="914400"/>
            <a:ext cx="536575" cy="623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26EB4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0</a:t>
            </a:r>
          </a:p>
        </p:txBody>
      </p:sp>
      <p:sp>
        <p:nvSpPr>
          <p:cNvPr id="260112" name="WordArt 16"/>
          <p:cNvSpPr>
            <a:spLocks noChangeArrowheads="1" noChangeShapeType="1" noTextEdit="1"/>
          </p:cNvSpPr>
          <p:nvPr/>
        </p:nvSpPr>
        <p:spPr bwMode="auto">
          <a:xfrm>
            <a:off x="5711826" y="914400"/>
            <a:ext cx="536575" cy="623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26EB4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H</a:t>
            </a:r>
          </a:p>
        </p:txBody>
      </p:sp>
      <p:sp>
        <p:nvSpPr>
          <p:cNvPr id="260113" name="WordArt 17"/>
          <p:cNvSpPr>
            <a:spLocks noChangeArrowheads="1" noChangeShapeType="1" noTextEdit="1"/>
          </p:cNvSpPr>
          <p:nvPr/>
        </p:nvSpPr>
        <p:spPr bwMode="auto">
          <a:xfrm>
            <a:off x="7253289" y="914400"/>
            <a:ext cx="536575" cy="623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26EB4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T</a:t>
            </a:r>
          </a:p>
        </p:txBody>
      </p:sp>
      <p:sp>
        <p:nvSpPr>
          <p:cNvPr id="260114" name="WordArt 18"/>
          <p:cNvSpPr>
            <a:spLocks noChangeArrowheads="1" noChangeShapeType="1" noTextEdit="1"/>
          </p:cNvSpPr>
          <p:nvPr/>
        </p:nvSpPr>
        <p:spPr bwMode="auto">
          <a:xfrm>
            <a:off x="8791576" y="914400"/>
            <a:ext cx="536575" cy="623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26EB4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0</a:t>
            </a:r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4876801" y="265113"/>
            <a:ext cx="792205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900"/>
              <a:t>,</a:t>
            </a:r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>
            <a:off x="3673475" y="685801"/>
            <a:ext cx="0" cy="5484813"/>
          </a:xfrm>
          <a:prstGeom prst="line">
            <a:avLst/>
          </a:prstGeom>
          <a:noFill/>
          <a:ln w="101600">
            <a:solidFill>
              <a:srgbClr val="826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7" name="WordArt 21"/>
          <p:cNvSpPr>
            <a:spLocks noChangeArrowheads="1" noChangeShapeType="1" noTextEdit="1"/>
          </p:cNvSpPr>
          <p:nvPr/>
        </p:nvSpPr>
        <p:spPr bwMode="auto">
          <a:xfrm>
            <a:off x="2711451" y="914400"/>
            <a:ext cx="536575" cy="623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26EB4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T</a:t>
            </a:r>
          </a:p>
        </p:txBody>
      </p:sp>
      <p:sp>
        <p:nvSpPr>
          <p:cNvPr id="260118" name="Text Box 22"/>
          <p:cNvSpPr txBox="1">
            <a:spLocks noChangeArrowheads="1"/>
          </p:cNvSpPr>
          <p:nvPr/>
        </p:nvSpPr>
        <p:spPr bwMode="auto">
          <a:xfrm>
            <a:off x="2760663" y="1485900"/>
            <a:ext cx="201771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1E7F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Impact" pitchFamily="34" charset="0"/>
              </a:rPr>
              <a:t>Thousands</a:t>
            </a:r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3700463" y="2732089"/>
            <a:ext cx="1342034" cy="2739211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18CB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18CB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200">
                <a:solidFill>
                  <a:srgbClr val="826EB4"/>
                </a:solidFill>
              </a:rPr>
              <a:t>0</a:t>
            </a:r>
          </a:p>
        </p:txBody>
      </p:sp>
      <p:sp>
        <p:nvSpPr>
          <p:cNvPr id="260120" name="Text Box 24"/>
          <p:cNvSpPr txBox="1">
            <a:spLocks noChangeArrowheads="1"/>
          </p:cNvSpPr>
          <p:nvPr/>
        </p:nvSpPr>
        <p:spPr bwMode="auto">
          <a:xfrm>
            <a:off x="2320925" y="2732089"/>
            <a:ext cx="1342034" cy="2739211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18CB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318CB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200" dirty="0">
                <a:solidFill>
                  <a:srgbClr val="826EB4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836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your interactive notebook to help you.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812238"/>
            <a:ext cx="8596668" cy="37772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the place value of the underlined digit……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454401" y="1752600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933078" y="1905000"/>
            <a:ext cx="2281395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dirty="0">
                <a:solidFill>
                  <a:srgbClr val="FEF9E6"/>
                </a:solidFill>
              </a:rPr>
              <a:t>7</a:t>
            </a:r>
            <a:r>
              <a:rPr lang="en-US" sz="15600" u="sng" dirty="0" smtClean="0">
                <a:solidFill>
                  <a:srgbClr val="FEF9E6"/>
                </a:solidFill>
              </a:rPr>
              <a:t>9</a:t>
            </a:r>
            <a:endParaRPr lang="en-US" sz="15600" u="sng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454401" y="1752600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933078" y="1905000"/>
            <a:ext cx="2281394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u="sng" dirty="0" smtClean="0">
                <a:solidFill>
                  <a:srgbClr val="FEF9E6"/>
                </a:solidFill>
              </a:rPr>
              <a:t>7</a:t>
            </a:r>
            <a:r>
              <a:rPr lang="en-US" sz="15600" dirty="0" smtClean="0">
                <a:solidFill>
                  <a:srgbClr val="FEF9E6"/>
                </a:solidFill>
              </a:rPr>
              <a:t>9</a:t>
            </a:r>
            <a:endParaRPr lang="en-US" sz="15600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2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454401" y="1752600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408896" y="1905000"/>
            <a:ext cx="3329758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u="sng" dirty="0" smtClean="0">
                <a:solidFill>
                  <a:srgbClr val="FEF9E6"/>
                </a:solidFill>
              </a:rPr>
              <a:t>4</a:t>
            </a:r>
            <a:r>
              <a:rPr lang="en-US" sz="15600" dirty="0" smtClean="0">
                <a:solidFill>
                  <a:srgbClr val="FEF9E6"/>
                </a:solidFill>
              </a:rPr>
              <a:t>79</a:t>
            </a:r>
            <a:endParaRPr lang="en-US" sz="15600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4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046288" y="522288"/>
            <a:ext cx="8070850" cy="5802312"/>
          </a:xfrm>
          <a:prstGeom prst="rect">
            <a:avLst/>
          </a:prstGeom>
          <a:gradFill rotWithShape="1">
            <a:gsLst>
              <a:gs pos="0">
                <a:srgbClr val="F2CF60"/>
              </a:gs>
              <a:gs pos="50000">
                <a:srgbClr val="F2CF60">
                  <a:gamma/>
                  <a:tint val="70196"/>
                  <a:invGamma/>
                </a:srgbClr>
              </a:gs>
              <a:gs pos="100000">
                <a:srgbClr val="F2CF60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2643188" y="2743201"/>
            <a:ext cx="6881812" cy="35480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B8D656"/>
              </a:gs>
              <a:gs pos="50000">
                <a:srgbClr val="B8D656">
                  <a:gamma/>
                  <a:tint val="60000"/>
                  <a:invGamma/>
                </a:srgbClr>
              </a:gs>
              <a:gs pos="100000">
                <a:srgbClr val="B8D656"/>
              </a:gs>
            </a:gsLst>
            <a:lin ang="2700000" scaled="1"/>
          </a:gra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454401" y="1752600"/>
            <a:ext cx="5249863" cy="2743200"/>
          </a:xfrm>
          <a:prstGeom prst="rect">
            <a:avLst/>
          </a:prstGeom>
          <a:solidFill>
            <a:srgbClr val="826EB4"/>
          </a:solidFill>
          <a:ln w="76200" algn="ctr">
            <a:solidFill>
              <a:srgbClr val="FEF9E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3517627" y="1905000"/>
            <a:ext cx="5112297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5A9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600" u="sng" dirty="0" smtClean="0">
                <a:solidFill>
                  <a:srgbClr val="FEF9E6"/>
                </a:solidFill>
              </a:rPr>
              <a:t>5</a:t>
            </a:r>
            <a:r>
              <a:rPr lang="en-US" sz="15600" dirty="0" smtClean="0">
                <a:solidFill>
                  <a:srgbClr val="FEF9E6"/>
                </a:solidFill>
              </a:rPr>
              <a:t>,479</a:t>
            </a:r>
            <a:endParaRPr lang="en-US" sz="15600" dirty="0">
              <a:solidFill>
                <a:srgbClr val="FEF9E6"/>
              </a:solidFill>
            </a:endParaRP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438400" y="903288"/>
            <a:ext cx="7315200" cy="304800"/>
            <a:chOff x="576" y="3552"/>
            <a:chExt cx="4608" cy="192"/>
          </a:xfrm>
        </p:grpSpPr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066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557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2048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2538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3029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35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4010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4501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B8D656"/>
                </a:gs>
                <a:gs pos="50000">
                  <a:srgbClr val="B8D656">
                    <a:gamma/>
                    <a:tint val="60000"/>
                    <a:invGamma/>
                  </a:srgbClr>
                </a:gs>
                <a:gs pos="100000">
                  <a:srgbClr val="B8D656"/>
                </a:gs>
              </a:gsLst>
              <a:lin ang="2700000" scaled="1"/>
            </a:gra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4992" y="3552"/>
              <a:ext cx="192" cy="192"/>
            </a:xfrm>
            <a:prstGeom prst="ellipse">
              <a:avLst/>
            </a:prstGeom>
            <a:solidFill>
              <a:srgbClr val="826EB4"/>
            </a:solidFill>
            <a:ln w="76200" algn="ctr">
              <a:solidFill>
                <a:srgbClr val="FEF9E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1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779</TotalTime>
  <Words>529</Words>
  <Application>Microsoft Office PowerPoint</Application>
  <PresentationFormat>Widescreen</PresentationFormat>
  <Paragraphs>341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Impact</vt:lpstr>
      <vt:lpstr>Times New Roman</vt:lpstr>
      <vt:lpstr>Trebuchet MS</vt:lpstr>
      <vt:lpstr>Wingdings 3</vt:lpstr>
      <vt:lpstr>Facet</vt:lpstr>
      <vt:lpstr>PowerPoint Presentation</vt:lpstr>
      <vt:lpstr>Let’s Review</vt:lpstr>
      <vt:lpstr>Review place value</vt:lpstr>
      <vt:lpstr>PowerPoint Presentation</vt:lpstr>
      <vt:lpstr>Test your knowledge   Use your interactive notebook to help you.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knowledge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knowledge        </vt:lpstr>
      <vt:lpstr>What form is this number written in?  Write the standard form.</vt:lpstr>
      <vt:lpstr>Test your knowledge        </vt:lpstr>
      <vt:lpstr>PowerPoint Presentation</vt:lpstr>
      <vt:lpstr>PowerPoint Presentation</vt:lpstr>
      <vt:lpstr>PowerPoint Presentation</vt:lpstr>
      <vt:lpstr>    Compare and 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knowledge   Use your interactive notebook to help you.  1.____  2.____ 3. ____ 4. _____ 5. ____ 6.____  7. ____ 8. ____ 9._____ 10.____ 11.____ 12. _____   </vt:lpstr>
      <vt:lpstr>Home Work        </vt:lpstr>
      <vt:lpstr>      What stuck with you today?   Which part seems easier now?     Which part is still unclear?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Davis</dc:creator>
  <cp:keywords/>
  <cp:lastModifiedBy>Amanda Davis</cp:lastModifiedBy>
  <cp:revision>22</cp:revision>
  <dcterms:created xsi:type="dcterms:W3CDTF">2017-09-14T00:11:22Z</dcterms:created>
  <dcterms:modified xsi:type="dcterms:W3CDTF">2017-09-17T18:00:59Z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