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Verb tense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and 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Past and Present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Present-tense Verb </a:t>
            </a:r>
            <a:endParaRPr lang="en-US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t</a:t>
            </a:r>
            <a:r>
              <a:rPr lang="en-US" sz="4400" b="1" dirty="0" smtClean="0">
                <a:solidFill>
                  <a:schemeClr val="tx1"/>
                </a:solidFill>
              </a:rPr>
              <a:t>ie</a:t>
            </a:r>
          </a:p>
          <a:p>
            <a:pPr marL="4572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w</a:t>
            </a:r>
            <a:r>
              <a:rPr lang="en-US" sz="4400" b="1" dirty="0" smtClean="0">
                <a:solidFill>
                  <a:schemeClr val="tx1"/>
                </a:solidFill>
              </a:rPr>
              <a:t>rap</a:t>
            </a:r>
          </a:p>
          <a:p>
            <a:pPr marL="4572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appear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Past-tense Verb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t</a:t>
            </a:r>
            <a:r>
              <a:rPr lang="en-US" sz="4400" b="1" dirty="0" smtClean="0">
                <a:solidFill>
                  <a:schemeClr val="tx1"/>
                </a:solidFill>
              </a:rPr>
              <a:t>ied</a:t>
            </a:r>
          </a:p>
          <a:p>
            <a:pPr marL="4572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w</a:t>
            </a:r>
            <a:r>
              <a:rPr lang="en-US" sz="4400" b="1" dirty="0" smtClean="0">
                <a:solidFill>
                  <a:schemeClr val="tx1"/>
                </a:solidFill>
              </a:rPr>
              <a:t>rapped</a:t>
            </a:r>
          </a:p>
          <a:p>
            <a:pPr marL="4572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appeared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</a:t>
            </a:r>
            <a:r>
              <a:rPr lang="en-US" b="1" dirty="0" smtClean="0">
                <a:solidFill>
                  <a:schemeClr val="tx1"/>
                </a:solidFill>
              </a:rPr>
              <a:t>refix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A prefix is a word part that is </a:t>
            </a:r>
            <a:r>
              <a:rPr lang="en-US" sz="4800" b="1" dirty="0" smtClean="0">
                <a:solidFill>
                  <a:schemeClr val="accent4"/>
                </a:solidFill>
              </a:rPr>
              <a:t>added to the beginning </a:t>
            </a:r>
            <a:r>
              <a:rPr lang="en-US" sz="4800" b="1" dirty="0" smtClean="0">
                <a:solidFill>
                  <a:schemeClr val="tx1"/>
                </a:solidFill>
              </a:rPr>
              <a:t>of a word.  </a:t>
            </a:r>
          </a:p>
          <a:p>
            <a:pPr marL="45720" indent="0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A prefix </a:t>
            </a:r>
            <a:r>
              <a:rPr lang="en-US" sz="4800" b="1" dirty="0" smtClean="0">
                <a:solidFill>
                  <a:schemeClr val="accent4"/>
                </a:solidFill>
              </a:rPr>
              <a:t>changes the meaning </a:t>
            </a:r>
            <a:r>
              <a:rPr lang="en-US" sz="4800" b="1" dirty="0" smtClean="0">
                <a:solidFill>
                  <a:schemeClr val="tx1"/>
                </a:solidFill>
              </a:rPr>
              <a:t>of the word.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6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Examples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Un			grateful</a:t>
            </a:r>
          </a:p>
          <a:p>
            <a:pPr marL="45720" indent="0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Dis			respectful</a:t>
            </a:r>
          </a:p>
          <a:p>
            <a:pPr marL="45720" indent="0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Re			read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Smart board activity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1503680"/>
            <a:ext cx="9164319" cy="5019040"/>
          </a:xfrm>
        </p:spPr>
      </p:pic>
    </p:spTree>
    <p:extLst>
      <p:ext uri="{BB962C8B-B14F-4D97-AF65-F5344CB8AC3E}">
        <p14:creationId xmlns:p14="http://schemas.microsoft.com/office/powerpoint/2010/main" val="2467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What stuck with you today?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Which part seems easier now?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Which part is still unclear?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292</TotalTime>
  <Words>56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  Verb tense</vt:lpstr>
      <vt:lpstr>Past and Present</vt:lpstr>
      <vt:lpstr>Prefix</vt:lpstr>
      <vt:lpstr>Examples</vt:lpstr>
      <vt:lpstr>Smart board activity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 Verbs</dc:title>
  <dc:creator>Amanda Davis</dc:creator>
  <cp:lastModifiedBy>Amanda Davis</cp:lastModifiedBy>
  <cp:revision>10</cp:revision>
  <dcterms:created xsi:type="dcterms:W3CDTF">2017-09-13T22:38:20Z</dcterms:created>
  <dcterms:modified xsi:type="dcterms:W3CDTF">2017-09-17T18:02:46Z</dcterms:modified>
</cp:coreProperties>
</file>